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en ondertitel">
    <p:spTree>
      <p:nvGrpSpPr>
        <p:cNvPr id="1" name=""/>
        <p:cNvGrpSpPr/>
        <p:nvPr/>
      </p:nvGrpSpPr>
      <p:grpSpPr>
        <a:xfrm>
          <a:off x="0" y="0"/>
          <a:ext cx="0" cy="0"/>
          <a:chOff x="0" y="0"/>
          <a:chExt cx="0" cy="0"/>
        </a:xfrm>
      </p:grpSpPr>
      <p:sp>
        <p:nvSpPr>
          <p:cNvPr id="11" name="Titeltekst"/>
          <p:cNvSpPr txBox="1"/>
          <p:nvPr>
            <p:ph type="title"/>
          </p:nvPr>
        </p:nvSpPr>
        <p:spPr>
          <a:xfrm>
            <a:off x="673100" y="2870200"/>
            <a:ext cx="23050500" cy="4559300"/>
          </a:xfrm>
          <a:prstGeom prst="rect">
            <a:avLst/>
          </a:prstGeom>
        </p:spPr>
        <p:txBody>
          <a:bodyPr anchor="b"/>
          <a:lstStyle/>
          <a:p>
            <a:pPr/>
            <a:r>
              <a:t>Titeltekst</a:t>
            </a:r>
          </a:p>
        </p:txBody>
      </p:sp>
      <p:sp>
        <p:nvSpPr>
          <p:cNvPr id="12" name="Hoofdtekst - niveau één…"/>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at">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4" name="&quot;Typ hier een citaat.&quot;"/>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 hier een citaat."</a:t>
            </a:r>
          </a:p>
        </p:txBody>
      </p:sp>
      <p:sp>
        <p:nvSpPr>
          <p:cNvPr id="9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Vooraanzicht van een rode Ducati-motor tegen een zwarte achtergro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0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11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al">
    <p:spTree>
      <p:nvGrpSpPr>
        <p:cNvPr id="1" name=""/>
        <p:cNvGrpSpPr/>
        <p:nvPr/>
      </p:nvGrpSpPr>
      <p:grpSpPr>
        <a:xfrm>
          <a:off x="0" y="0"/>
          <a:ext cx="0" cy="0"/>
          <a:chOff x="0" y="0"/>
          <a:chExt cx="0" cy="0"/>
        </a:xfrm>
      </p:grpSpPr>
      <p:sp>
        <p:nvSpPr>
          <p:cNvPr id="20" name="Profielaanzicht van een rode Ducati-motor"/>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eltekst"/>
          <p:cNvSpPr txBox="1"/>
          <p:nvPr>
            <p:ph type="title"/>
          </p:nvPr>
        </p:nvSpPr>
        <p:spPr>
          <a:xfrm>
            <a:off x="2387600" y="9728200"/>
            <a:ext cx="19621500" cy="1803400"/>
          </a:xfrm>
          <a:prstGeom prst="rect">
            <a:avLst/>
          </a:prstGeom>
        </p:spPr>
        <p:txBody>
          <a:bodyPr/>
          <a:lstStyle/>
          <a:p>
            <a:pPr/>
            <a:r>
              <a:t>Titeltekst</a:t>
            </a:r>
          </a:p>
        </p:txBody>
      </p:sp>
      <p:sp>
        <p:nvSpPr>
          <p:cNvPr id="22" name="Hoofdtekst - niveau één…"/>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dden">
    <p:spTree>
      <p:nvGrpSpPr>
        <p:cNvPr id="1" name=""/>
        <p:cNvGrpSpPr/>
        <p:nvPr/>
      </p:nvGrpSpPr>
      <p:grpSpPr>
        <a:xfrm>
          <a:off x="0" y="0"/>
          <a:ext cx="0" cy="0"/>
          <a:chOff x="0" y="0"/>
          <a:chExt cx="0" cy="0"/>
        </a:xfrm>
      </p:grpSpPr>
      <p:sp>
        <p:nvSpPr>
          <p:cNvPr id="30" name="Titeltekst"/>
          <p:cNvSpPr txBox="1"/>
          <p:nvPr>
            <p:ph type="title"/>
          </p:nvPr>
        </p:nvSpPr>
        <p:spPr>
          <a:xfrm>
            <a:off x="673100" y="4572000"/>
            <a:ext cx="23050500" cy="4559300"/>
          </a:xfrm>
          <a:prstGeom prst="rect">
            <a:avLst/>
          </a:prstGeom>
        </p:spPr>
        <p:txBody>
          <a:bodyPr/>
          <a:lstStyle/>
          <a:p>
            <a:pPr/>
            <a:r>
              <a:t>Titeltekst</a:t>
            </a:r>
          </a:p>
        </p:txBody>
      </p:sp>
      <p:sp>
        <p:nvSpPr>
          <p:cNvPr id="3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al">
    <p:spTree>
      <p:nvGrpSpPr>
        <p:cNvPr id="1" name=""/>
        <p:cNvGrpSpPr/>
        <p:nvPr/>
      </p:nvGrpSpPr>
      <p:grpSpPr>
        <a:xfrm>
          <a:off x="0" y="0"/>
          <a:ext cx="0" cy="0"/>
          <a:chOff x="0" y="0"/>
          <a:chExt cx="0" cy="0"/>
        </a:xfrm>
      </p:grpSpPr>
      <p:sp>
        <p:nvSpPr>
          <p:cNvPr id="38" name="Vooraanzicht van een rode Ducati-motor"/>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eltekst"/>
          <p:cNvSpPr txBox="1"/>
          <p:nvPr>
            <p:ph type="title"/>
          </p:nvPr>
        </p:nvSpPr>
        <p:spPr>
          <a:xfrm>
            <a:off x="673100" y="1435100"/>
            <a:ext cx="11049000" cy="5461000"/>
          </a:xfrm>
          <a:prstGeom prst="rect">
            <a:avLst/>
          </a:prstGeom>
        </p:spPr>
        <p:txBody>
          <a:bodyPr anchor="b"/>
          <a:lstStyle/>
          <a:p>
            <a:pPr/>
            <a:r>
              <a:t>Titeltekst</a:t>
            </a:r>
          </a:p>
        </p:txBody>
      </p:sp>
      <p:sp>
        <p:nvSpPr>
          <p:cNvPr id="40" name="Hoofdtekst - niveau één…"/>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boven">
    <p:spTree>
      <p:nvGrpSpPr>
        <p:cNvPr id="1" name=""/>
        <p:cNvGrpSpPr/>
        <p:nvPr/>
      </p:nvGrpSpPr>
      <p:grpSpPr>
        <a:xfrm>
          <a:off x="0" y="0"/>
          <a:ext cx="0" cy="0"/>
          <a:chOff x="0" y="0"/>
          <a:chExt cx="0" cy="0"/>
        </a:xfrm>
      </p:grpSpPr>
      <p:sp>
        <p:nvSpPr>
          <p:cNvPr id="48" name="Titeltekst"/>
          <p:cNvSpPr txBox="1"/>
          <p:nvPr>
            <p:ph type="title"/>
          </p:nvPr>
        </p:nvSpPr>
        <p:spPr>
          <a:prstGeom prst="rect">
            <a:avLst/>
          </a:prstGeom>
        </p:spPr>
        <p:txBody>
          <a:bodyPr/>
          <a:lstStyle/>
          <a:p>
            <a:pPr/>
            <a:r>
              <a:t>Titeltekst</a:t>
            </a:r>
          </a:p>
        </p:txBody>
      </p:sp>
      <p:sp>
        <p:nvSpPr>
          <p:cNvPr id="49"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psomming">
    <p:spTree>
      <p:nvGrpSpPr>
        <p:cNvPr id="1" name=""/>
        <p:cNvGrpSpPr/>
        <p:nvPr/>
      </p:nvGrpSpPr>
      <p:grpSpPr>
        <a:xfrm>
          <a:off x="0" y="0"/>
          <a:ext cx="0" cy="0"/>
          <a:chOff x="0" y="0"/>
          <a:chExt cx="0" cy="0"/>
        </a:xfrm>
      </p:grpSpPr>
      <p:sp>
        <p:nvSpPr>
          <p:cNvPr id="56" name="Titeltekst"/>
          <p:cNvSpPr txBox="1"/>
          <p:nvPr>
            <p:ph type="title"/>
          </p:nvPr>
        </p:nvSpPr>
        <p:spPr>
          <a:prstGeom prst="rect">
            <a:avLst/>
          </a:prstGeom>
        </p:spPr>
        <p:txBody>
          <a:bodyPr/>
          <a:lstStyle/>
          <a:p>
            <a:pPr/>
            <a:r>
              <a:t>Titeltekst</a:t>
            </a:r>
          </a:p>
        </p:txBody>
      </p:sp>
      <p:sp>
        <p:nvSpPr>
          <p:cNvPr id="57" name="Hoofdtekst - niveau één…"/>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psomm., foto">
    <p:spTree>
      <p:nvGrpSpPr>
        <p:cNvPr id="1" name=""/>
        <p:cNvGrpSpPr/>
        <p:nvPr/>
      </p:nvGrpSpPr>
      <p:grpSpPr>
        <a:xfrm>
          <a:off x="0" y="0"/>
          <a:ext cx="0" cy="0"/>
          <a:chOff x="0" y="0"/>
          <a:chExt cx="0" cy="0"/>
        </a:xfrm>
      </p:grpSpPr>
      <p:sp>
        <p:nvSpPr>
          <p:cNvPr id="65" name="Vooraanzicht van een rode Ducati-motor"/>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eltekst"/>
          <p:cNvSpPr txBox="1"/>
          <p:nvPr>
            <p:ph type="title"/>
          </p:nvPr>
        </p:nvSpPr>
        <p:spPr>
          <a:prstGeom prst="rect">
            <a:avLst/>
          </a:prstGeom>
        </p:spPr>
        <p:txBody>
          <a:bodyPr/>
          <a:lstStyle/>
          <a:p>
            <a:pPr/>
            <a:r>
              <a:t>Titeltekst</a:t>
            </a:r>
          </a:p>
        </p:txBody>
      </p:sp>
      <p:sp>
        <p:nvSpPr>
          <p:cNvPr id="67" name="Hoofdtekst - niveau één…"/>
          <p:cNvSpPr txBox="1"/>
          <p:nvPr>
            <p:ph type="body" sz="half" idx="1"/>
          </p:nvPr>
        </p:nvSpPr>
        <p:spPr>
          <a:xfrm>
            <a:off x="673100" y="3835400"/>
            <a:ext cx="11049000" cy="8864600"/>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psomming">
    <p:spTree>
      <p:nvGrpSpPr>
        <p:cNvPr id="1" name=""/>
        <p:cNvGrpSpPr/>
        <p:nvPr/>
      </p:nvGrpSpPr>
      <p:grpSpPr>
        <a:xfrm>
          <a:off x="0" y="0"/>
          <a:ext cx="0" cy="0"/>
          <a:chOff x="0" y="0"/>
          <a:chExt cx="0" cy="0"/>
        </a:xfrm>
      </p:grpSpPr>
      <p:sp>
        <p:nvSpPr>
          <p:cNvPr id="75" name="Hoofdtekst - niveau één…"/>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6"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driemaal">
    <p:spTree>
      <p:nvGrpSpPr>
        <p:cNvPr id="1" name=""/>
        <p:cNvGrpSpPr/>
        <p:nvPr/>
      </p:nvGrpSpPr>
      <p:grpSpPr>
        <a:xfrm>
          <a:off x="0" y="0"/>
          <a:ext cx="0" cy="0"/>
          <a:chOff x="0" y="0"/>
          <a:chExt cx="0" cy="0"/>
        </a:xfrm>
      </p:grpSpPr>
      <p:sp>
        <p:nvSpPr>
          <p:cNvPr id="83" name="Close-up van Ducati-motoronderdelen"/>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84" name="Close-up van Ducati-benzinedo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85" name="Zwart-witfoto van Ducati-motoronderdelen"/>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86"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elteks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Titeltekst</a:t>
            </a:r>
          </a:p>
        </p:txBody>
      </p:sp>
      <p:sp>
        <p:nvSpPr>
          <p:cNvPr id="3" name="Hoofdtekst - niveau één…"/>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xml"/><Relationship Id="rId3" Type="http://schemas.openxmlformats.org/officeDocument/2006/relationships/slide" Target="slide3.xml"/><Relationship Id="rId4" Type="http://schemas.openxmlformats.org/officeDocument/2006/relationships/slide" Target="slide4.xml"/><Relationship Id="rId5" Type="http://schemas.openxmlformats.org/officeDocument/2006/relationships/slide" Target="slide6.xml"/><Relationship Id="rId6" Type="http://schemas.openxmlformats.org/officeDocument/2006/relationships/slide" Target="slide5.xml"/><Relationship Id="rId7" Type="http://schemas.openxmlformats.org/officeDocument/2006/relationships/hyperlink" Target="https://www.vbsscheldewindeke.be/ouderraad" TargetMode="External"/><Relationship Id="rId8" Type="http://schemas.openxmlformats.org/officeDocument/2006/relationships/hyperlink" Target="https://www.oosterzele.be" TargetMode="External"/><Relationship Id="rId9" Type="http://schemas.openxmlformats.org/officeDocument/2006/relationships/hyperlink" Target="http://www.ksrs.be" TargetMode="External"/><Relationship Id="rId10" Type="http://schemas.openxmlformats.org/officeDocument/2006/relationships/image" Target="../media/image1.png"/><Relationship Id="rId11" Type="http://schemas.openxmlformats.org/officeDocument/2006/relationships/slide" Target="slide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slide" Target="slide27.xml"/><Relationship Id="rId4" Type="http://schemas.openxmlformats.org/officeDocument/2006/relationships/slide" Target="slide30.xml"/><Relationship Id="rId5" Type="http://schemas.openxmlformats.org/officeDocument/2006/relationships/slide" Target="slide11.xml"/><Relationship Id="rId6" Type="http://schemas.openxmlformats.org/officeDocument/2006/relationships/slide" Target="slide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hyperlink" Target="mailto:directie@vbsscheldewindeke.be" TargetMode="External"/><Relationship Id="rId4"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9.xml"/><Relationship Id="rId3" Type="http://schemas.openxmlformats.org/officeDocument/2006/relationships/slide" Target="slide7.xml"/><Relationship Id="rId4" Type="http://schemas.openxmlformats.org/officeDocument/2006/relationships/slide" Target="slide8.xml"/><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11.xml"/><Relationship Id="rId3" Type="http://schemas.openxmlformats.org/officeDocument/2006/relationships/slide" Target="slide12.xml"/><Relationship Id="rId4" Type="http://schemas.openxmlformats.org/officeDocument/2006/relationships/slide" Target="slide14.xml"/><Relationship Id="rId5" Type="http://schemas.openxmlformats.org/officeDocument/2006/relationships/slide" Target="slide15.xml"/><Relationship Id="rId6" Type="http://schemas.openxmlformats.org/officeDocument/2006/relationships/slide" Target="slide19.xml"/><Relationship Id="rId7" Type="http://schemas.openxmlformats.org/officeDocument/2006/relationships/slide" Target="slide16.xml"/><Relationship Id="rId8" Type="http://schemas.openxmlformats.org/officeDocument/2006/relationships/slide" Target="slide17.xml"/><Relationship Id="rId9" Type="http://schemas.openxmlformats.org/officeDocument/2006/relationships/slide" Target="slide18.xml"/><Relationship Id="rId10" Type="http://schemas.openxmlformats.org/officeDocument/2006/relationships/slide" Target="slide20.xml"/><Relationship Id="rId11"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21.xml"/><Relationship Id="rId3" Type="http://schemas.openxmlformats.org/officeDocument/2006/relationships/slide" Target="slide23.xml"/><Relationship Id="rId4" Type="http://schemas.openxmlformats.org/officeDocument/2006/relationships/slide" Target="slide24.xml"/><Relationship Id="rId5" Type="http://schemas.openxmlformats.org/officeDocument/2006/relationships/slide" Target="slide25.xml"/><Relationship Id="rId6" Type="http://schemas.openxmlformats.org/officeDocument/2006/relationships/slide" Target="slide29.xml"/><Relationship Id="rId7" Type="http://schemas.openxmlformats.org/officeDocument/2006/relationships/slide" Target="slide27.xml"/><Relationship Id="rId8" Type="http://schemas.openxmlformats.org/officeDocument/2006/relationships/slide" Target="slide28.xml"/><Relationship Id="rId9" Type="http://schemas.openxmlformats.org/officeDocument/2006/relationships/slide" Target="slide30.xml"/><Relationship Id="rId10" Type="http://schemas.openxmlformats.org/officeDocument/2006/relationships/slide" Target="slide34.xml"/><Relationship Id="rId11" Type="http://schemas.openxmlformats.org/officeDocument/2006/relationships/slide" Target="slide31.xml"/><Relationship Id="rId12" Type="http://schemas.openxmlformats.org/officeDocument/2006/relationships/slide" Target="slide32.xml"/><Relationship Id="rId13" Type="http://schemas.openxmlformats.org/officeDocument/2006/relationships/slide" Target="slide33.xml"/><Relationship Id="rId14" Type="http://schemas.openxmlformats.org/officeDocument/2006/relationships/slide" Target="slide35.xml"/><Relationship Id="rId15"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secretariaat@vbsscheldewindeke.be" TargetMode="External"/><Relationship Id="rId3" Type="http://schemas.openxmlformats.org/officeDocument/2006/relationships/slide" Target="slide34.xml"/><Relationship Id="rId4" Type="http://schemas.openxmlformats.org/officeDocument/2006/relationships/hyperlink" Target="mailto:ictcorneel@ksrs.be" TargetMode="External"/><Relationship Id="rId5" Type="http://schemas.openxmlformats.org/officeDocument/2006/relationships/image" Target="../media/image1.png"/><Relationship Id="rId6" Type="http://schemas.openxmlformats.org/officeDocument/2006/relationships/hyperlink" Target="mailto:kelly.buysse@vbsscheldewindeke.be" TargetMode="External"/><Relationship Id="rId7" Type="http://schemas.openxmlformats.org/officeDocument/2006/relationships/hyperlink" Target="mailto:hilde.eekhout@vbsscheldewindeke.be"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choolbestuur">
            <a:hlinkClick r:id="rId2" invalidUrl="" action="ppaction://hlinksldjump" tgtFrame="" tooltip="" history="1" highlightClick="0" endSnd="0"/>
          </p:cNvPr>
          <p:cNvSpPr txBox="1"/>
          <p:nvPr/>
        </p:nvSpPr>
        <p:spPr>
          <a:xfrm>
            <a:off x="10253790" y="1998991"/>
            <a:ext cx="367439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Schoolbestuur</a:t>
            </a:r>
          </a:p>
        </p:txBody>
      </p:sp>
      <p:sp>
        <p:nvSpPr>
          <p:cNvPr id="120" name="Directie">
            <a:hlinkClick r:id="rId3" invalidUrl="" action="ppaction://hlinksldjump" tgtFrame="" tooltip="" history="1" highlightClick="0" endSnd="0"/>
          </p:cNvPr>
          <p:cNvSpPr txBox="1"/>
          <p:nvPr/>
        </p:nvSpPr>
        <p:spPr>
          <a:xfrm>
            <a:off x="11041339" y="5004114"/>
            <a:ext cx="209929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Directie</a:t>
            </a:r>
          </a:p>
        </p:txBody>
      </p:sp>
      <p:sp>
        <p:nvSpPr>
          <p:cNvPr id="121" name="Schoolraad">
            <a:hlinkClick r:id="rId4" invalidUrl="" action="ppaction://hlinksldjump" tgtFrame="" tooltip="" history="1" highlightClick="0" endSnd="0"/>
          </p:cNvPr>
          <p:cNvSpPr txBox="1"/>
          <p:nvPr/>
        </p:nvSpPr>
        <p:spPr>
          <a:xfrm>
            <a:off x="18214272" y="5004114"/>
            <a:ext cx="288901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Schoolraad</a:t>
            </a:r>
          </a:p>
        </p:txBody>
      </p:sp>
      <p:sp>
        <p:nvSpPr>
          <p:cNvPr id="122" name="Ouders"/>
          <p:cNvSpPr txBox="1"/>
          <p:nvPr/>
        </p:nvSpPr>
        <p:spPr>
          <a:xfrm>
            <a:off x="15054947" y="11184608"/>
            <a:ext cx="203790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Ouders</a:t>
            </a:r>
          </a:p>
        </p:txBody>
      </p:sp>
      <p:sp>
        <p:nvSpPr>
          <p:cNvPr id="123" name="Leerlingen"/>
          <p:cNvSpPr txBox="1"/>
          <p:nvPr/>
        </p:nvSpPr>
        <p:spPr>
          <a:xfrm>
            <a:off x="6431176" y="11184608"/>
            <a:ext cx="269398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Leerlingen</a:t>
            </a:r>
          </a:p>
        </p:txBody>
      </p:sp>
      <p:sp>
        <p:nvSpPr>
          <p:cNvPr id="124" name="Leerkrachten">
            <a:hlinkClick r:id="rId5" invalidUrl="" action="ppaction://hlinksldjump" tgtFrame="" tooltip="" history="1" highlightClick="0" endSnd="0"/>
          </p:cNvPr>
          <p:cNvSpPr txBox="1"/>
          <p:nvPr/>
        </p:nvSpPr>
        <p:spPr>
          <a:xfrm>
            <a:off x="10386030" y="8009238"/>
            <a:ext cx="340991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Leerkrachten</a:t>
            </a:r>
          </a:p>
        </p:txBody>
      </p:sp>
      <p:sp>
        <p:nvSpPr>
          <p:cNvPr id="125" name="MVD-personeel">
            <a:hlinkClick r:id="rId6" invalidUrl="" action="ppaction://hlinksldjump" tgtFrame="" tooltip="" history="1" highlightClick="0" endSnd="0"/>
          </p:cNvPr>
          <p:cNvSpPr txBox="1"/>
          <p:nvPr/>
        </p:nvSpPr>
        <p:spPr>
          <a:xfrm>
            <a:off x="1838762" y="8009238"/>
            <a:ext cx="412893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MVD-personeel</a:t>
            </a:r>
          </a:p>
        </p:txBody>
      </p:sp>
      <p:cxnSp>
        <p:nvCxnSpPr>
          <p:cNvPr id="126" name="Verbindingslijn"/>
          <p:cNvCxnSpPr>
            <a:stCxn id="123" idx="0"/>
            <a:endCxn id="122" idx="0"/>
          </p:cNvCxnSpPr>
          <p:nvPr/>
        </p:nvCxnSpPr>
        <p:spPr>
          <a:xfrm>
            <a:off x="7778170" y="11597358"/>
            <a:ext cx="8295730" cy="1"/>
          </a:xfrm>
          <a:prstGeom prst="straightConnector1">
            <a:avLst/>
          </a:prstGeom>
          <a:ln w="25400">
            <a:solidFill>
              <a:srgbClr val="5A5F5E"/>
            </a:solidFill>
            <a:miter lim="400000"/>
          </a:ln>
        </p:spPr>
      </p:cxnSp>
      <p:cxnSp>
        <p:nvCxnSpPr>
          <p:cNvPr id="127" name="Verbindingslijn"/>
          <p:cNvCxnSpPr>
            <a:stCxn id="123" idx="0"/>
            <a:endCxn id="120" idx="0"/>
          </p:cNvCxnSpPr>
          <p:nvPr/>
        </p:nvCxnSpPr>
        <p:spPr>
          <a:xfrm flipV="1">
            <a:off x="7778170" y="5416864"/>
            <a:ext cx="4312817" cy="6180495"/>
          </a:xfrm>
          <a:prstGeom prst="straightConnector1">
            <a:avLst/>
          </a:prstGeom>
          <a:ln w="25400">
            <a:solidFill>
              <a:srgbClr val="5A5F5E"/>
            </a:solidFill>
            <a:miter lim="400000"/>
          </a:ln>
        </p:spPr>
      </p:cxnSp>
      <p:cxnSp>
        <p:nvCxnSpPr>
          <p:cNvPr id="128" name="Verbindingslijn"/>
          <p:cNvCxnSpPr>
            <a:stCxn id="120" idx="0"/>
            <a:endCxn id="122" idx="0"/>
          </p:cNvCxnSpPr>
          <p:nvPr/>
        </p:nvCxnSpPr>
        <p:spPr>
          <a:xfrm>
            <a:off x="12090986" y="5416864"/>
            <a:ext cx="3982914" cy="6180495"/>
          </a:xfrm>
          <a:prstGeom prst="straightConnector1">
            <a:avLst/>
          </a:prstGeom>
          <a:ln w="25400">
            <a:solidFill>
              <a:srgbClr val="5A5F5E"/>
            </a:solidFill>
            <a:miter lim="400000"/>
          </a:ln>
        </p:spPr>
      </p:cxnSp>
      <p:cxnSp>
        <p:nvCxnSpPr>
          <p:cNvPr id="129" name="Verbindingslijn"/>
          <p:cNvCxnSpPr>
            <a:stCxn id="120" idx="0"/>
            <a:endCxn id="121" idx="0"/>
          </p:cNvCxnSpPr>
          <p:nvPr/>
        </p:nvCxnSpPr>
        <p:spPr>
          <a:xfrm>
            <a:off x="12090986" y="5416864"/>
            <a:ext cx="7567794" cy="1"/>
          </a:xfrm>
          <a:prstGeom prst="straightConnector1">
            <a:avLst/>
          </a:prstGeom>
          <a:ln w="25400">
            <a:solidFill>
              <a:srgbClr val="5A5F5E"/>
            </a:solidFill>
            <a:miter lim="400000"/>
          </a:ln>
        </p:spPr>
      </p:cxnSp>
      <p:cxnSp>
        <p:nvCxnSpPr>
          <p:cNvPr id="130" name="Verbindingslijn"/>
          <p:cNvCxnSpPr>
            <a:stCxn id="125" idx="0"/>
            <a:endCxn id="120" idx="0"/>
          </p:cNvCxnSpPr>
          <p:nvPr/>
        </p:nvCxnSpPr>
        <p:spPr>
          <a:xfrm flipV="1">
            <a:off x="3903231" y="5416864"/>
            <a:ext cx="8187756" cy="3005125"/>
          </a:xfrm>
          <a:prstGeom prst="straightConnector1">
            <a:avLst/>
          </a:prstGeom>
          <a:ln w="25400">
            <a:solidFill>
              <a:srgbClr val="5A5F5E"/>
            </a:solidFill>
            <a:miter lim="400000"/>
          </a:ln>
        </p:spPr>
      </p:cxnSp>
      <p:cxnSp>
        <p:nvCxnSpPr>
          <p:cNvPr id="131" name="Verbindingslijn"/>
          <p:cNvCxnSpPr>
            <a:stCxn id="119" idx="0"/>
            <a:endCxn id="121" idx="0"/>
          </p:cNvCxnSpPr>
          <p:nvPr/>
        </p:nvCxnSpPr>
        <p:spPr>
          <a:xfrm>
            <a:off x="12090986" y="2411741"/>
            <a:ext cx="7567794" cy="3005124"/>
          </a:xfrm>
          <a:prstGeom prst="straightConnector1">
            <a:avLst/>
          </a:prstGeom>
          <a:ln w="25400">
            <a:solidFill>
              <a:srgbClr val="5A5F5E"/>
            </a:solidFill>
            <a:miter lim="400000"/>
          </a:ln>
        </p:spPr>
      </p:cxnSp>
      <p:cxnSp>
        <p:nvCxnSpPr>
          <p:cNvPr id="132" name="Verbindingslijn"/>
          <p:cNvCxnSpPr>
            <a:stCxn id="120" idx="0"/>
            <a:endCxn id="119" idx="0"/>
          </p:cNvCxnSpPr>
          <p:nvPr/>
        </p:nvCxnSpPr>
        <p:spPr>
          <a:xfrm flipV="1">
            <a:off x="12090986" y="2411741"/>
            <a:ext cx="1" cy="3005124"/>
          </a:xfrm>
          <a:prstGeom prst="straightConnector1">
            <a:avLst/>
          </a:prstGeom>
          <a:ln w="25400">
            <a:solidFill>
              <a:srgbClr val="5A5F5E"/>
            </a:solidFill>
            <a:miter lim="400000"/>
          </a:ln>
        </p:spPr>
      </p:cxnSp>
      <p:sp>
        <p:nvSpPr>
          <p:cNvPr id="133" name="Ouderraad">
            <a:hlinkClick r:id="rId7" invalidUrl="" action="" tgtFrame="" tooltip="" history="1" highlightClick="0" endSnd="0"/>
          </p:cNvPr>
          <p:cNvSpPr txBox="1"/>
          <p:nvPr/>
        </p:nvSpPr>
        <p:spPr>
          <a:xfrm>
            <a:off x="19388726" y="8009238"/>
            <a:ext cx="289645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Ouderraad</a:t>
            </a:r>
          </a:p>
        </p:txBody>
      </p:sp>
      <p:cxnSp>
        <p:nvCxnSpPr>
          <p:cNvPr id="134" name="Verbindingslijn"/>
          <p:cNvCxnSpPr>
            <a:stCxn id="121" idx="0"/>
            <a:endCxn id="133" idx="0"/>
          </p:cNvCxnSpPr>
          <p:nvPr/>
        </p:nvCxnSpPr>
        <p:spPr>
          <a:xfrm>
            <a:off x="19658779" y="5416864"/>
            <a:ext cx="1178176" cy="3005125"/>
          </a:xfrm>
          <a:prstGeom prst="straightConnector1">
            <a:avLst/>
          </a:prstGeom>
          <a:ln w="25400">
            <a:solidFill>
              <a:srgbClr val="5A5F5E"/>
            </a:solidFill>
            <a:miter lim="400000"/>
          </a:ln>
        </p:spPr>
      </p:cxnSp>
      <p:cxnSp>
        <p:nvCxnSpPr>
          <p:cNvPr id="135" name="Verbindingslijn"/>
          <p:cNvCxnSpPr>
            <a:stCxn id="133" idx="0"/>
            <a:endCxn id="120" idx="0"/>
          </p:cNvCxnSpPr>
          <p:nvPr/>
        </p:nvCxnSpPr>
        <p:spPr>
          <a:xfrm flipH="1" flipV="1">
            <a:off x="12090986" y="5416864"/>
            <a:ext cx="8745969" cy="3005125"/>
          </a:xfrm>
          <a:prstGeom prst="straightConnector1">
            <a:avLst/>
          </a:prstGeom>
          <a:ln w="25400">
            <a:solidFill>
              <a:srgbClr val="5A5F5E"/>
            </a:solidFill>
            <a:miter lim="400000"/>
          </a:ln>
        </p:spPr>
      </p:cxnSp>
      <p:cxnSp>
        <p:nvCxnSpPr>
          <p:cNvPr id="136" name="Verbindingslijn"/>
          <p:cNvCxnSpPr>
            <a:stCxn id="124" idx="0"/>
            <a:endCxn id="121" idx="0"/>
          </p:cNvCxnSpPr>
          <p:nvPr/>
        </p:nvCxnSpPr>
        <p:spPr>
          <a:xfrm flipV="1">
            <a:off x="12090986" y="5416864"/>
            <a:ext cx="7567794" cy="3005125"/>
          </a:xfrm>
          <a:prstGeom prst="straightConnector1">
            <a:avLst/>
          </a:prstGeom>
          <a:ln w="25400">
            <a:solidFill>
              <a:srgbClr val="5A5F5E"/>
            </a:solidFill>
            <a:miter lim="400000"/>
          </a:ln>
        </p:spPr>
      </p:cxnSp>
      <p:cxnSp>
        <p:nvCxnSpPr>
          <p:cNvPr id="137" name="Verbindingslijn"/>
          <p:cNvCxnSpPr>
            <a:stCxn id="124" idx="0"/>
            <a:endCxn id="133" idx="0"/>
          </p:cNvCxnSpPr>
          <p:nvPr/>
        </p:nvCxnSpPr>
        <p:spPr>
          <a:xfrm>
            <a:off x="12090986" y="8421988"/>
            <a:ext cx="8745969" cy="1"/>
          </a:xfrm>
          <a:prstGeom prst="straightConnector1">
            <a:avLst/>
          </a:prstGeom>
          <a:ln w="25400">
            <a:solidFill>
              <a:srgbClr val="5A5F5E"/>
            </a:solidFill>
            <a:miter lim="400000"/>
          </a:ln>
        </p:spPr>
      </p:cxnSp>
      <p:cxnSp>
        <p:nvCxnSpPr>
          <p:cNvPr id="138" name="Verbindingslijn"/>
          <p:cNvCxnSpPr>
            <a:stCxn id="122" idx="0"/>
            <a:endCxn id="133" idx="0"/>
          </p:cNvCxnSpPr>
          <p:nvPr/>
        </p:nvCxnSpPr>
        <p:spPr>
          <a:xfrm flipV="1">
            <a:off x="16073899" y="8421988"/>
            <a:ext cx="4763056" cy="3175371"/>
          </a:xfrm>
          <a:prstGeom prst="straightConnector1">
            <a:avLst/>
          </a:prstGeom>
          <a:ln w="25400">
            <a:solidFill>
              <a:srgbClr val="5A5F5E"/>
            </a:solidFill>
            <a:miter lim="400000"/>
          </a:ln>
        </p:spPr>
      </p:cxnSp>
      <p:cxnSp>
        <p:nvCxnSpPr>
          <p:cNvPr id="139" name="Verbindingslijn"/>
          <p:cNvCxnSpPr>
            <a:stCxn id="124" idx="0"/>
            <a:endCxn id="120" idx="0"/>
          </p:cNvCxnSpPr>
          <p:nvPr/>
        </p:nvCxnSpPr>
        <p:spPr>
          <a:xfrm flipH="1" flipV="1">
            <a:off x="12090986" y="5416864"/>
            <a:ext cx="1" cy="3005125"/>
          </a:xfrm>
          <a:prstGeom prst="straightConnector1">
            <a:avLst/>
          </a:prstGeom>
          <a:ln w="25400">
            <a:solidFill>
              <a:srgbClr val="5A5F5E"/>
            </a:solidFill>
            <a:miter lim="400000"/>
          </a:ln>
        </p:spPr>
      </p:cxnSp>
      <p:cxnSp>
        <p:nvCxnSpPr>
          <p:cNvPr id="140" name="Verbindingslijn"/>
          <p:cNvCxnSpPr>
            <a:stCxn id="125" idx="0"/>
            <a:endCxn id="119" idx="0"/>
          </p:cNvCxnSpPr>
          <p:nvPr/>
        </p:nvCxnSpPr>
        <p:spPr>
          <a:xfrm flipV="1">
            <a:off x="3903231" y="2411741"/>
            <a:ext cx="8187756" cy="6010248"/>
          </a:xfrm>
          <a:prstGeom prst="straightConnector1">
            <a:avLst/>
          </a:prstGeom>
          <a:ln w="25400">
            <a:solidFill>
              <a:srgbClr val="5A5F5E"/>
            </a:solidFill>
            <a:miter lim="400000"/>
          </a:ln>
        </p:spPr>
      </p:cxnSp>
      <p:cxnSp>
        <p:nvCxnSpPr>
          <p:cNvPr id="141" name="Verbindingslijn"/>
          <p:cNvCxnSpPr>
            <a:stCxn id="123" idx="0"/>
            <a:endCxn id="124" idx="0"/>
          </p:cNvCxnSpPr>
          <p:nvPr/>
        </p:nvCxnSpPr>
        <p:spPr>
          <a:xfrm flipV="1">
            <a:off x="7778170" y="8421988"/>
            <a:ext cx="4312817" cy="3175371"/>
          </a:xfrm>
          <a:prstGeom prst="straightConnector1">
            <a:avLst/>
          </a:prstGeom>
          <a:ln w="25400">
            <a:solidFill>
              <a:srgbClr val="5A5F5E"/>
            </a:solidFill>
            <a:miter lim="400000"/>
          </a:ln>
        </p:spPr>
      </p:cxnSp>
      <p:cxnSp>
        <p:nvCxnSpPr>
          <p:cNvPr id="142" name="Verbindingslijn"/>
          <p:cNvCxnSpPr>
            <a:stCxn id="122" idx="0"/>
            <a:endCxn id="124" idx="0"/>
          </p:cNvCxnSpPr>
          <p:nvPr/>
        </p:nvCxnSpPr>
        <p:spPr>
          <a:xfrm flipH="1" flipV="1">
            <a:off x="12090986" y="8421988"/>
            <a:ext cx="3982914" cy="3175371"/>
          </a:xfrm>
          <a:prstGeom prst="straightConnector1">
            <a:avLst/>
          </a:prstGeom>
          <a:ln w="25400">
            <a:solidFill>
              <a:srgbClr val="5A5F5E"/>
            </a:solidFill>
            <a:miter lim="400000"/>
          </a:ln>
        </p:spPr>
      </p:cxnSp>
      <p:cxnSp>
        <p:nvCxnSpPr>
          <p:cNvPr id="143" name="Verbindingslijn"/>
          <p:cNvCxnSpPr>
            <a:stCxn id="120" idx="0"/>
            <a:endCxn id="119" idx="0"/>
          </p:cNvCxnSpPr>
          <p:nvPr/>
        </p:nvCxnSpPr>
        <p:spPr>
          <a:xfrm flipV="1">
            <a:off x="12090986" y="2411741"/>
            <a:ext cx="1" cy="3005124"/>
          </a:xfrm>
          <a:prstGeom prst="straightConnector1">
            <a:avLst/>
          </a:prstGeom>
          <a:ln w="25400">
            <a:solidFill>
              <a:srgbClr val="5A5F5E"/>
            </a:solidFill>
            <a:miter lim="400000"/>
          </a:ln>
        </p:spPr>
      </p:cxnSp>
      <p:sp>
        <p:nvSpPr>
          <p:cNvPr id="144" name="Lokale gemeenschap"/>
          <p:cNvSpPr txBox="1"/>
          <p:nvPr/>
        </p:nvSpPr>
        <p:spPr>
          <a:xfrm>
            <a:off x="21987922" y="5010464"/>
            <a:ext cx="18042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Lokale</a:t>
            </a:r>
            <a:br/>
            <a:r>
              <a:t>gemeenschap</a:t>
            </a:r>
          </a:p>
        </p:txBody>
      </p:sp>
      <p:cxnSp>
        <p:nvCxnSpPr>
          <p:cNvPr id="145" name="Verbindingslijn"/>
          <p:cNvCxnSpPr>
            <a:stCxn id="121" idx="0"/>
            <a:endCxn id="144" idx="0"/>
          </p:cNvCxnSpPr>
          <p:nvPr/>
        </p:nvCxnSpPr>
        <p:spPr>
          <a:xfrm flipV="1">
            <a:off x="19658779" y="5416864"/>
            <a:ext cx="3231282" cy="1"/>
          </a:xfrm>
          <a:prstGeom prst="straightConnector1">
            <a:avLst/>
          </a:prstGeom>
          <a:ln w="25400">
            <a:solidFill>
              <a:srgbClr val="5A5F5E"/>
            </a:solidFill>
            <a:miter lim="400000"/>
          </a:ln>
        </p:spPr>
      </p:cxnSp>
      <p:sp>
        <p:nvSpPr>
          <p:cNvPr id="146" name="gemeente">
            <a:hlinkClick r:id="rId8" invalidUrl="" action="" tgtFrame="" tooltip="" history="1" highlightClick="0" endSnd="0"/>
          </p:cNvPr>
          <p:cNvSpPr txBox="1"/>
          <p:nvPr/>
        </p:nvSpPr>
        <p:spPr>
          <a:xfrm>
            <a:off x="2844073" y="11368758"/>
            <a:ext cx="135438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gemeente</a:t>
            </a:r>
          </a:p>
        </p:txBody>
      </p:sp>
      <p:cxnSp>
        <p:nvCxnSpPr>
          <p:cNvPr id="147" name="Verbindingslijn"/>
          <p:cNvCxnSpPr>
            <a:stCxn id="146" idx="0"/>
            <a:endCxn id="120" idx="0"/>
          </p:cNvCxnSpPr>
          <p:nvPr/>
        </p:nvCxnSpPr>
        <p:spPr>
          <a:xfrm flipV="1">
            <a:off x="3521263" y="5416864"/>
            <a:ext cx="8569724" cy="6180495"/>
          </a:xfrm>
          <a:prstGeom prst="straightConnector1">
            <a:avLst/>
          </a:prstGeom>
          <a:ln w="25400">
            <a:solidFill>
              <a:srgbClr val="5A5F5E"/>
            </a:solidFill>
            <a:miter lim="400000"/>
          </a:ln>
        </p:spPr>
      </p:cxnSp>
      <p:sp>
        <p:nvSpPr>
          <p:cNvPr id="148" name="Schoolgemeenschap">
            <a:hlinkClick r:id="rId9" invalidUrl="" action="" tgtFrame="" tooltip="" history="1" highlightClick="0" endSnd="0"/>
          </p:cNvPr>
          <p:cNvSpPr txBox="1"/>
          <p:nvPr/>
        </p:nvSpPr>
        <p:spPr>
          <a:xfrm>
            <a:off x="15643263" y="1828929"/>
            <a:ext cx="3657496"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Schoolgemeenschap</a:t>
            </a:r>
          </a:p>
        </p:txBody>
      </p:sp>
      <p:sp>
        <p:nvSpPr>
          <p:cNvPr id="149" name="OCSG &amp; RCSG"/>
          <p:cNvSpPr txBox="1"/>
          <p:nvPr/>
        </p:nvSpPr>
        <p:spPr>
          <a:xfrm>
            <a:off x="19780020" y="2859027"/>
            <a:ext cx="211386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OCSG &amp; RCSG</a:t>
            </a:r>
          </a:p>
        </p:txBody>
      </p:sp>
      <p:sp>
        <p:nvSpPr>
          <p:cNvPr id="150" name="CASS"/>
          <p:cNvSpPr txBox="1"/>
          <p:nvPr/>
        </p:nvSpPr>
        <p:spPr>
          <a:xfrm>
            <a:off x="20410369" y="950907"/>
            <a:ext cx="85317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CASS</a:t>
            </a:r>
          </a:p>
        </p:txBody>
      </p:sp>
      <p:sp>
        <p:nvSpPr>
          <p:cNvPr id="151" name="Directievergaderingen"/>
          <p:cNvSpPr txBox="1"/>
          <p:nvPr/>
        </p:nvSpPr>
        <p:spPr>
          <a:xfrm>
            <a:off x="14643732" y="2859027"/>
            <a:ext cx="286033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Directievergaderingen</a:t>
            </a:r>
          </a:p>
        </p:txBody>
      </p:sp>
      <p:cxnSp>
        <p:nvCxnSpPr>
          <p:cNvPr id="152" name="Verbindingslijn"/>
          <p:cNvCxnSpPr>
            <a:stCxn id="119" idx="0"/>
            <a:endCxn id="148" idx="0"/>
          </p:cNvCxnSpPr>
          <p:nvPr/>
        </p:nvCxnSpPr>
        <p:spPr>
          <a:xfrm flipV="1">
            <a:off x="12090986" y="2127379"/>
            <a:ext cx="5381026" cy="284363"/>
          </a:xfrm>
          <a:prstGeom prst="straightConnector1">
            <a:avLst/>
          </a:prstGeom>
          <a:ln w="25400">
            <a:solidFill>
              <a:srgbClr val="5A5F5E"/>
            </a:solidFill>
            <a:miter lim="400000"/>
          </a:ln>
        </p:spPr>
      </p:cxnSp>
      <p:cxnSp>
        <p:nvCxnSpPr>
          <p:cNvPr id="153" name="Verbindingslijn"/>
          <p:cNvCxnSpPr>
            <a:stCxn id="120" idx="0"/>
            <a:endCxn id="151" idx="0"/>
          </p:cNvCxnSpPr>
          <p:nvPr/>
        </p:nvCxnSpPr>
        <p:spPr>
          <a:xfrm flipV="1">
            <a:off x="12090986" y="3087627"/>
            <a:ext cx="3982914" cy="2329238"/>
          </a:xfrm>
          <a:prstGeom prst="straightConnector1">
            <a:avLst/>
          </a:prstGeom>
          <a:ln w="25400">
            <a:solidFill>
              <a:srgbClr val="5A5F5E"/>
            </a:solidFill>
            <a:miter lim="400000"/>
          </a:ln>
        </p:spPr>
      </p:cxnSp>
      <p:cxnSp>
        <p:nvCxnSpPr>
          <p:cNvPr id="154" name="Verbindingslijn"/>
          <p:cNvCxnSpPr>
            <a:stCxn id="151" idx="0"/>
            <a:endCxn id="148" idx="0"/>
          </p:cNvCxnSpPr>
          <p:nvPr/>
        </p:nvCxnSpPr>
        <p:spPr>
          <a:xfrm flipV="1">
            <a:off x="16073899" y="2127379"/>
            <a:ext cx="1398113" cy="960249"/>
          </a:xfrm>
          <a:prstGeom prst="straightConnector1">
            <a:avLst/>
          </a:prstGeom>
          <a:ln w="25400">
            <a:solidFill>
              <a:srgbClr val="5A5F5E"/>
            </a:solidFill>
            <a:miter lim="400000"/>
          </a:ln>
        </p:spPr>
      </p:cxnSp>
      <p:cxnSp>
        <p:nvCxnSpPr>
          <p:cNvPr id="155" name="Verbindingslijn"/>
          <p:cNvCxnSpPr>
            <a:stCxn id="148" idx="0"/>
            <a:endCxn id="149" idx="0"/>
          </p:cNvCxnSpPr>
          <p:nvPr/>
        </p:nvCxnSpPr>
        <p:spPr>
          <a:xfrm>
            <a:off x="17472011" y="2127379"/>
            <a:ext cx="3364944" cy="960249"/>
          </a:xfrm>
          <a:prstGeom prst="straightConnector1">
            <a:avLst/>
          </a:prstGeom>
          <a:ln w="25400">
            <a:solidFill>
              <a:srgbClr val="5A5F5E"/>
            </a:solidFill>
            <a:miter lim="400000"/>
          </a:ln>
        </p:spPr>
      </p:cxnSp>
      <p:cxnSp>
        <p:nvCxnSpPr>
          <p:cNvPr id="156" name="Verbindingslijn"/>
          <p:cNvCxnSpPr>
            <a:stCxn id="148" idx="0"/>
            <a:endCxn id="150" idx="0"/>
          </p:cNvCxnSpPr>
          <p:nvPr/>
        </p:nvCxnSpPr>
        <p:spPr>
          <a:xfrm flipV="1">
            <a:off x="17472011" y="1179507"/>
            <a:ext cx="3364944" cy="947873"/>
          </a:xfrm>
          <a:prstGeom prst="straightConnector1">
            <a:avLst/>
          </a:prstGeom>
          <a:ln w="25400">
            <a:solidFill>
              <a:srgbClr val="5A5F5E"/>
            </a:solidFill>
            <a:miter lim="400000"/>
          </a:ln>
        </p:spPr>
      </p:cxnSp>
      <p:cxnSp>
        <p:nvCxnSpPr>
          <p:cNvPr id="157" name="Verbindingslijn"/>
          <p:cNvCxnSpPr>
            <a:stCxn id="150" idx="0"/>
            <a:endCxn id="149" idx="0"/>
          </p:cNvCxnSpPr>
          <p:nvPr/>
        </p:nvCxnSpPr>
        <p:spPr>
          <a:xfrm flipH="1">
            <a:off x="20836954" y="1179507"/>
            <a:ext cx="1" cy="1908121"/>
          </a:xfrm>
          <a:prstGeom prst="straightConnector1">
            <a:avLst/>
          </a:prstGeom>
          <a:ln w="25400">
            <a:solidFill>
              <a:srgbClr val="5A5F5E"/>
            </a:solidFill>
            <a:miter lim="400000"/>
          </a:ln>
        </p:spPr>
      </p:cxnSp>
      <p:cxnSp>
        <p:nvCxnSpPr>
          <p:cNvPr id="158" name="Verbindingslijn"/>
          <p:cNvCxnSpPr>
            <a:stCxn id="124" idx="0"/>
            <a:endCxn id="149" idx="0"/>
          </p:cNvCxnSpPr>
          <p:nvPr/>
        </p:nvCxnSpPr>
        <p:spPr>
          <a:xfrm flipV="1">
            <a:off x="12090986" y="3087627"/>
            <a:ext cx="8745969" cy="5334362"/>
          </a:xfrm>
          <a:prstGeom prst="straightConnector1">
            <a:avLst/>
          </a:prstGeom>
          <a:ln w="25400">
            <a:solidFill>
              <a:srgbClr val="5A5F5E"/>
            </a:solidFill>
            <a:miter lim="400000"/>
          </a:ln>
        </p:spPr>
      </p:cxnSp>
      <p:sp>
        <p:nvSpPr>
          <p:cNvPr id="159" name="Leerlingen- vertegenwoordigers"/>
          <p:cNvSpPr txBox="1"/>
          <p:nvPr/>
        </p:nvSpPr>
        <p:spPr>
          <a:xfrm>
            <a:off x="6179216" y="9303731"/>
            <a:ext cx="262918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Leerlingen-</a:t>
            </a:r>
            <a:br/>
            <a:r>
              <a:t>vertegenwoordigers</a:t>
            </a:r>
          </a:p>
        </p:txBody>
      </p:sp>
      <p:cxnSp>
        <p:nvCxnSpPr>
          <p:cNvPr id="160" name="Verbindingslijn"/>
          <p:cNvCxnSpPr>
            <a:stCxn id="159" idx="0"/>
            <a:endCxn id="123" idx="0"/>
          </p:cNvCxnSpPr>
          <p:nvPr/>
        </p:nvCxnSpPr>
        <p:spPr>
          <a:xfrm>
            <a:off x="7493809" y="9710131"/>
            <a:ext cx="284362" cy="1887228"/>
          </a:xfrm>
          <a:prstGeom prst="straightConnector1">
            <a:avLst/>
          </a:prstGeom>
          <a:ln w="25400">
            <a:solidFill>
              <a:srgbClr val="5A5F5E"/>
            </a:solidFill>
            <a:miter lim="400000"/>
          </a:ln>
        </p:spPr>
      </p:cxnSp>
      <p:cxnSp>
        <p:nvCxnSpPr>
          <p:cNvPr id="161" name="Verbindingslijn"/>
          <p:cNvCxnSpPr>
            <a:stCxn id="120" idx="0"/>
            <a:endCxn id="159" idx="0"/>
          </p:cNvCxnSpPr>
          <p:nvPr/>
        </p:nvCxnSpPr>
        <p:spPr>
          <a:xfrm flipH="1">
            <a:off x="7493809" y="5416864"/>
            <a:ext cx="4597178" cy="4293268"/>
          </a:xfrm>
          <a:prstGeom prst="straightConnector1">
            <a:avLst/>
          </a:prstGeom>
          <a:ln w="25400">
            <a:solidFill>
              <a:srgbClr val="5A5F5E"/>
            </a:solidFill>
            <a:miter lim="400000"/>
          </a:ln>
        </p:spPr>
      </p:cxnSp>
      <p:pic>
        <p:nvPicPr>
          <p:cNvPr id="162" name="kindjes op VBSlogo.png" descr="kindjes op VBSlogo.png"/>
          <p:cNvPicPr>
            <a:picLocks noChangeAspect="1"/>
          </p:cNvPicPr>
          <p:nvPr/>
        </p:nvPicPr>
        <p:blipFill>
          <a:blip r:embed="rId10">
            <a:extLst/>
          </a:blip>
          <a:stretch>
            <a:fillRect/>
          </a:stretch>
        </p:blipFill>
        <p:spPr>
          <a:xfrm>
            <a:off x="1808376" y="2299529"/>
            <a:ext cx="2693989" cy="3810690"/>
          </a:xfrm>
          <a:prstGeom prst="rect">
            <a:avLst/>
          </a:prstGeom>
          <a:ln w="12700">
            <a:miter lim="400000"/>
          </a:ln>
        </p:spPr>
      </p:pic>
      <p:sp>
        <p:nvSpPr>
          <p:cNvPr id="163" name="Organigram…"/>
          <p:cNvSpPr txBox="1"/>
          <p:nvPr/>
        </p:nvSpPr>
        <p:spPr>
          <a:xfrm>
            <a:off x="347876" y="112707"/>
            <a:ext cx="5614989"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000">
                <a:solidFill>
                  <a:schemeClr val="accent5"/>
                </a:solidFill>
                <a:latin typeface="Gill Sans"/>
                <a:ea typeface="Gill Sans"/>
                <a:cs typeface="Gill Sans"/>
                <a:sym typeface="Gill Sans"/>
              </a:defRPr>
            </a:pPr>
            <a:r>
              <a:t>Organigram</a:t>
            </a:r>
          </a:p>
          <a:p>
            <a:pPr>
              <a:defRPr sz="4900">
                <a:solidFill>
                  <a:schemeClr val="accent5"/>
                </a:solidFill>
                <a:latin typeface="Gill Sans"/>
                <a:ea typeface="Gill Sans"/>
                <a:cs typeface="Gill Sans"/>
                <a:sym typeface="Gill Sans"/>
              </a:defRPr>
            </a:pPr>
            <a:r>
              <a:t>VBS Scheldewindeke </a:t>
            </a:r>
          </a:p>
        </p:txBody>
      </p:sp>
      <p:sp>
        <p:nvSpPr>
          <p:cNvPr id="164" name="Vragen of info? Neem contact op met onze directeur via deze coördinaten.">
            <a:hlinkClick r:id="rId3" invalidUrl="" action="ppaction://hlinksldjump" tgtFrame="" tooltip="" history="1" highlightClick="0" endSnd="0"/>
          </p:cNvPr>
          <p:cNvSpPr txBox="1"/>
          <p:nvPr/>
        </p:nvSpPr>
        <p:spPr>
          <a:xfrm>
            <a:off x="11019336" y="13140466"/>
            <a:ext cx="956054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Vragen of info? Neem contact op met onze directeur via deze coördinaten. </a:t>
            </a:r>
          </a:p>
        </p:txBody>
      </p:sp>
      <p:sp>
        <p:nvSpPr>
          <p:cNvPr id="165" name="LOC">
            <a:hlinkClick r:id="rId11" invalidUrl="" action="ppaction://hlinksldjump" tgtFrame="" tooltip="" history="1" highlightClick="0" endSnd="0"/>
          </p:cNvPr>
          <p:cNvSpPr txBox="1"/>
          <p:nvPr/>
        </p:nvSpPr>
        <p:spPr>
          <a:xfrm>
            <a:off x="4602934" y="5004114"/>
            <a:ext cx="136476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LOC</a:t>
            </a:r>
          </a:p>
        </p:txBody>
      </p:sp>
      <p:sp>
        <p:nvSpPr>
          <p:cNvPr id="166"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cxnSp>
        <p:nvCxnSpPr>
          <p:cNvPr id="167" name="Verbindingslijn"/>
          <p:cNvCxnSpPr>
            <a:stCxn id="165" idx="0"/>
            <a:endCxn id="119" idx="0"/>
          </p:cNvCxnSpPr>
          <p:nvPr/>
        </p:nvCxnSpPr>
        <p:spPr>
          <a:xfrm flipV="1">
            <a:off x="5285317" y="2411741"/>
            <a:ext cx="6805670" cy="3005124"/>
          </a:xfrm>
          <a:prstGeom prst="straightConnector1">
            <a:avLst/>
          </a:prstGeom>
          <a:ln w="25400">
            <a:solidFill>
              <a:srgbClr val="5A5F5E"/>
            </a:solidFill>
            <a:miter lim="400000"/>
          </a:ln>
        </p:spPr>
      </p:cxnSp>
      <p:cxnSp>
        <p:nvCxnSpPr>
          <p:cNvPr id="168" name="Verbindingslijn"/>
          <p:cNvCxnSpPr>
            <a:stCxn id="165" idx="0"/>
            <a:endCxn id="120" idx="0"/>
          </p:cNvCxnSpPr>
          <p:nvPr/>
        </p:nvCxnSpPr>
        <p:spPr>
          <a:xfrm>
            <a:off x="5285317" y="5416864"/>
            <a:ext cx="6805670" cy="1"/>
          </a:xfrm>
          <a:prstGeom prst="straightConnector1">
            <a:avLst/>
          </a:prstGeom>
          <a:ln w="25400">
            <a:solidFill>
              <a:srgbClr val="5A5F5E"/>
            </a:solidFill>
            <a:miter lim="400000"/>
          </a:ln>
        </p:spPr>
      </p:cxnSp>
      <p:cxnSp>
        <p:nvCxnSpPr>
          <p:cNvPr id="169" name="Verbindingslijn"/>
          <p:cNvCxnSpPr>
            <a:stCxn id="165" idx="0"/>
            <a:endCxn id="124" idx="0"/>
          </p:cNvCxnSpPr>
          <p:nvPr/>
        </p:nvCxnSpPr>
        <p:spPr>
          <a:xfrm>
            <a:off x="5285317" y="5416864"/>
            <a:ext cx="6805670" cy="3005125"/>
          </a:xfrm>
          <a:prstGeom prst="straightConnector1">
            <a:avLst/>
          </a:prstGeom>
          <a:ln w="25400">
            <a:solidFill>
              <a:srgbClr val="5A5F5E"/>
            </a:solidFill>
            <a:miter lim="400000"/>
          </a:ln>
        </p:spPr>
      </p:cxn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LOC - Lokaal OverlegComité"/>
          <p:cNvSpPr txBox="1"/>
          <p:nvPr/>
        </p:nvSpPr>
        <p:spPr>
          <a:xfrm>
            <a:off x="5327641" y="1713241"/>
            <a:ext cx="13526692"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0"/>
            </a:lvl1pPr>
          </a:lstStyle>
          <a:p>
            <a:pPr/>
            <a:r>
              <a:t>LOC - Lokaal OverlegComité</a:t>
            </a:r>
          </a:p>
        </p:txBody>
      </p:sp>
      <p:sp>
        <p:nvSpPr>
          <p:cNvPr id="299"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pic>
        <p:nvPicPr>
          <p:cNvPr id="300" name="kindjes op VBSlogo.png" descr="kindjes op VBSlogo.png">
            <a:hlinkClick r:id="" invalidUrl="" action="ppaction://hlinkshowjump?jump=firstslide" tgtFrame="" tooltip="" history="1" highlightClick="0" endSnd="0"/>
          </p:cNvPr>
          <p:cNvPicPr>
            <a:picLocks noChangeAspect="1"/>
          </p:cNvPicPr>
          <p:nvPr/>
        </p:nvPicPr>
        <p:blipFill>
          <a:blip r:embed="rId2">
            <a:extLst/>
          </a:blip>
          <a:stretch>
            <a:fillRect/>
          </a:stretch>
        </p:blipFill>
        <p:spPr>
          <a:xfrm>
            <a:off x="2080306" y="668231"/>
            <a:ext cx="1077213" cy="1523735"/>
          </a:xfrm>
          <a:prstGeom prst="rect">
            <a:avLst/>
          </a:prstGeom>
          <a:ln w="12700">
            <a:miter lim="400000"/>
          </a:ln>
        </p:spPr>
      </p:pic>
      <p:sp>
        <p:nvSpPr>
          <p:cNvPr id="30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302" name="Deseranno Claudine"/>
          <p:cNvSpPr txBox="1"/>
          <p:nvPr/>
        </p:nvSpPr>
        <p:spPr>
          <a:xfrm>
            <a:off x="4816240" y="10927979"/>
            <a:ext cx="319504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Deseranno Claudine</a:t>
            </a:r>
          </a:p>
        </p:txBody>
      </p:sp>
      <p:sp>
        <p:nvSpPr>
          <p:cNvPr id="303" name="Houthaeve Rik…"/>
          <p:cNvSpPr txBox="1"/>
          <p:nvPr/>
        </p:nvSpPr>
        <p:spPr>
          <a:xfrm>
            <a:off x="1822565" y="10927979"/>
            <a:ext cx="247192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Houthaeve Rik</a:t>
            </a:r>
          </a:p>
          <a:p>
            <a:pPr>
              <a:defRPr sz="3000"/>
            </a:pPr>
            <a:r>
              <a:t>Voorzitter LOC</a:t>
            </a:r>
          </a:p>
        </p:txBody>
      </p:sp>
      <p:sp>
        <p:nvSpPr>
          <p:cNvPr id="304" name="De Loore Rita"/>
          <p:cNvSpPr txBox="1"/>
          <p:nvPr/>
        </p:nvSpPr>
        <p:spPr>
          <a:xfrm>
            <a:off x="8533033" y="10927979"/>
            <a:ext cx="22592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De Loore Rita</a:t>
            </a:r>
          </a:p>
        </p:txBody>
      </p:sp>
      <p:sp>
        <p:nvSpPr>
          <p:cNvPr id="305" name="Van Den Bulcke Hilde"/>
          <p:cNvSpPr txBox="1"/>
          <p:nvPr/>
        </p:nvSpPr>
        <p:spPr>
          <a:xfrm>
            <a:off x="11314069" y="10927979"/>
            <a:ext cx="339484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Van Den Bulcke Hilde</a:t>
            </a:r>
          </a:p>
        </p:txBody>
      </p:sp>
      <p:sp>
        <p:nvSpPr>
          <p:cNvPr id="306" name="De Ridder Kristof…"/>
          <p:cNvSpPr txBox="1"/>
          <p:nvPr/>
        </p:nvSpPr>
        <p:spPr>
          <a:xfrm>
            <a:off x="17908142" y="10927979"/>
            <a:ext cx="2736467"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Ridder Kristof</a:t>
            </a:r>
          </a:p>
          <a:p>
            <a:pPr>
              <a:defRPr sz="3000"/>
            </a:pPr>
            <a:r>
              <a:t>Directeur</a:t>
            </a:r>
          </a:p>
        </p:txBody>
      </p:sp>
      <p:sp>
        <p:nvSpPr>
          <p:cNvPr id="307" name="Waelput Sander…">
            <a:hlinkClick r:id="rId3" invalidUrl="" action="ppaction://hlinksldjump" tgtFrame="" tooltip="" history="1" highlightClick="0" endSnd="0"/>
          </p:cNvPr>
          <p:cNvSpPr txBox="1"/>
          <p:nvPr/>
        </p:nvSpPr>
        <p:spPr>
          <a:xfrm>
            <a:off x="8885927" y="5798038"/>
            <a:ext cx="254206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Waelput Sander</a:t>
            </a:r>
          </a:p>
          <a:p>
            <a:pPr>
              <a:defRPr sz="3000"/>
            </a:pPr>
            <a:r>
              <a:t>3de leerjaar A</a:t>
            </a:r>
          </a:p>
        </p:txBody>
      </p:sp>
      <p:sp>
        <p:nvSpPr>
          <p:cNvPr id="308" name="Matthijs Evelien…">
            <a:hlinkClick r:id="rId4" invalidUrl="" action="ppaction://hlinksldjump" tgtFrame="" tooltip="" history="1" highlightClick="0" endSnd="0"/>
          </p:cNvPr>
          <p:cNvSpPr txBox="1"/>
          <p:nvPr/>
        </p:nvSpPr>
        <p:spPr>
          <a:xfrm>
            <a:off x="11896790" y="5798038"/>
            <a:ext cx="2420393"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Matthijs Evelien</a:t>
            </a:r>
          </a:p>
          <a:p>
            <a:pPr>
              <a:defRPr sz="3000"/>
            </a:pPr>
            <a:r>
              <a:t>5de leerjaar A</a:t>
            </a:r>
          </a:p>
          <a:p>
            <a:pPr>
              <a:defRPr sz="3000"/>
            </a:pPr>
            <a:r>
              <a:t>Secretaris LOC</a:t>
            </a:r>
          </a:p>
        </p:txBody>
      </p:sp>
      <p:sp>
        <p:nvSpPr>
          <p:cNvPr id="309" name="De Backer Els…">
            <a:hlinkClick r:id="rId5" invalidUrl="" action="ppaction://hlinksldjump" tgtFrame="" tooltip="" history="1" highlightClick="0" endSnd="0"/>
          </p:cNvPr>
          <p:cNvSpPr txBox="1"/>
          <p:nvPr/>
        </p:nvSpPr>
        <p:spPr>
          <a:xfrm>
            <a:off x="2426018" y="5798038"/>
            <a:ext cx="241778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Backer Els</a:t>
            </a:r>
          </a:p>
          <a:p>
            <a:pPr>
              <a:defRPr sz="3000"/>
            </a:pPr>
            <a:r>
              <a:t>1ste kleuterklas</a:t>
            </a:r>
          </a:p>
          <a:p>
            <a:pPr>
              <a:defRPr sz="3000"/>
            </a:pPr>
            <a:r>
              <a:t>Hoofdschool</a:t>
            </a:r>
          </a:p>
        </p:txBody>
      </p:sp>
      <p:sp>
        <p:nvSpPr>
          <p:cNvPr id="310" name="Saelens Amber…">
            <a:hlinkClick r:id="rId6" invalidUrl="" action="ppaction://hlinksldjump" tgtFrame="" tooltip="" history="1" highlightClick="0" endSnd="0"/>
          </p:cNvPr>
          <p:cNvSpPr txBox="1"/>
          <p:nvPr/>
        </p:nvSpPr>
        <p:spPr>
          <a:xfrm>
            <a:off x="5319749" y="5798038"/>
            <a:ext cx="234839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Saelens Amber</a:t>
            </a:r>
          </a:p>
          <a:p>
            <a:pPr>
              <a:defRPr sz="3000"/>
            </a:pPr>
            <a:r>
              <a:t>Peuterklas </a:t>
            </a:r>
          </a:p>
          <a:p>
            <a:pPr>
              <a:defRPr sz="3000"/>
            </a:pPr>
            <a:r>
              <a:t>Hoofdschool</a:t>
            </a:r>
          </a:p>
        </p:txBody>
      </p:sp>
      <p:sp>
        <p:nvSpPr>
          <p:cNvPr id="311" name="Vertegenwoordiging onderwijzend personeel"/>
          <p:cNvSpPr txBox="1"/>
          <p:nvPr/>
        </p:nvSpPr>
        <p:spPr>
          <a:xfrm>
            <a:off x="2595133" y="4387850"/>
            <a:ext cx="11341213" cy="825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Vertegenwoordiging onderwijzend personeel</a:t>
            </a:r>
          </a:p>
        </p:txBody>
      </p:sp>
      <p:sp>
        <p:nvSpPr>
          <p:cNvPr id="312" name="Lijn"/>
          <p:cNvSpPr/>
          <p:nvPr/>
        </p:nvSpPr>
        <p:spPr>
          <a:xfrm>
            <a:off x="9101117" y="7314963"/>
            <a:ext cx="4741883" cy="1"/>
          </a:xfrm>
          <a:prstGeom prst="line">
            <a:avLst/>
          </a:prstGeom>
          <a:ln w="25400">
            <a:solidFill>
              <a:srgbClr val="5A5F5E"/>
            </a:solidFill>
            <a:miter lim="400000"/>
          </a:ln>
        </p:spPr>
        <p:txBody>
          <a:bodyPr lIns="50800" tIns="50800" rIns="50800" bIns="50800" anchor="ctr"/>
          <a:lstStyle/>
          <a:p>
            <a:pPr/>
          </a:p>
        </p:txBody>
      </p:sp>
      <p:sp>
        <p:nvSpPr>
          <p:cNvPr id="313" name="Vakbondsafgevaardigden"/>
          <p:cNvSpPr txBox="1"/>
          <p:nvPr/>
        </p:nvSpPr>
        <p:spPr>
          <a:xfrm>
            <a:off x="9587392" y="7331760"/>
            <a:ext cx="3769334"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Vakbondsafgevaardigden</a:t>
            </a:r>
          </a:p>
        </p:txBody>
      </p:sp>
      <p:sp>
        <p:nvSpPr>
          <p:cNvPr id="314" name="Lijn"/>
          <p:cNvSpPr/>
          <p:nvPr/>
        </p:nvSpPr>
        <p:spPr>
          <a:xfrm>
            <a:off x="2700318" y="7329712"/>
            <a:ext cx="4741883" cy="1"/>
          </a:xfrm>
          <a:prstGeom prst="line">
            <a:avLst/>
          </a:prstGeom>
          <a:ln w="25400">
            <a:solidFill>
              <a:srgbClr val="5A5F5E"/>
            </a:solidFill>
            <a:miter lim="400000"/>
          </a:ln>
        </p:spPr>
        <p:txBody>
          <a:bodyPr lIns="50800" tIns="50800" rIns="50800" bIns="50800" anchor="ctr"/>
          <a:lstStyle/>
          <a:p>
            <a:pPr/>
          </a:p>
        </p:txBody>
      </p:sp>
      <p:sp>
        <p:nvSpPr>
          <p:cNvPr id="315" name="Personeelvertegenwoordigers"/>
          <p:cNvSpPr txBox="1"/>
          <p:nvPr/>
        </p:nvSpPr>
        <p:spPr>
          <a:xfrm>
            <a:off x="2772850" y="7346509"/>
            <a:ext cx="459681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Personeelvertegenwoordigers</a:t>
            </a:r>
          </a:p>
        </p:txBody>
      </p:sp>
      <p:sp>
        <p:nvSpPr>
          <p:cNvPr id="316" name="Vertegenwoordiging schoolbestuur"/>
          <p:cNvSpPr txBox="1"/>
          <p:nvPr/>
        </p:nvSpPr>
        <p:spPr>
          <a:xfrm>
            <a:off x="3858312" y="9446074"/>
            <a:ext cx="881485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Vertegenwoordiging schoolbestuur</a:t>
            </a:r>
          </a:p>
        </p:txBody>
      </p:sp>
      <p:sp>
        <p:nvSpPr>
          <p:cNvPr id="317" name="Adviseur"/>
          <p:cNvSpPr txBox="1"/>
          <p:nvPr/>
        </p:nvSpPr>
        <p:spPr>
          <a:xfrm>
            <a:off x="18124563" y="9446074"/>
            <a:ext cx="230362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Adviseur</a:t>
            </a:r>
          </a:p>
        </p:txBody>
      </p:sp>
      <p:sp>
        <p:nvSpPr>
          <p:cNvPr id="318" name="In de school onderhandelt of overlegt men over arbeidsvoorwaarden of -omstandigheden met de representatieve vakbonden in het lokaal overlegcomité."/>
          <p:cNvSpPr txBox="1"/>
          <p:nvPr/>
        </p:nvSpPr>
        <p:spPr>
          <a:xfrm>
            <a:off x="1973787" y="2922006"/>
            <a:ext cx="20436427"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500">
                <a:latin typeface="Gill Sans"/>
                <a:ea typeface="Gill Sans"/>
                <a:cs typeface="Gill Sans"/>
                <a:sym typeface="Gill Sans"/>
              </a:defRPr>
            </a:lvl1pPr>
          </a:lstStyle>
          <a:p>
            <a:pPr/>
            <a:r>
              <a:t>In de school onderhandelt of overlegt men over arbeidsvoorwaarden of -omstandigheden met de representatieve vakbonden in het lokaal overlegcomité.</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21"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22" name="Cirkel"/>
          <p:cNvSpPr/>
          <p:nvPr/>
        </p:nvSpPr>
        <p:spPr>
          <a:xfrm>
            <a:off x="19119223" y="6602838"/>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23" name="Juf Els"/>
          <p:cNvSpPr txBox="1"/>
          <p:nvPr/>
        </p:nvSpPr>
        <p:spPr>
          <a:xfrm>
            <a:off x="1337975" y="5141010"/>
            <a:ext cx="154212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Els</a:t>
            </a:r>
          </a:p>
        </p:txBody>
      </p:sp>
      <p:pic>
        <p:nvPicPr>
          <p:cNvPr id="324"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25"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22"/>
                                        </p:tgtEl>
                                      </p:cBhvr>
                                    </p:animEffect>
                                    <p:animScale>
                                      <p:cBhvr>
                                        <p:cTn id="7" dur="500" fill="hold"/>
                                        <p:tgtEl>
                                          <p:spTgt spid="322"/>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28"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29" name="Cirkel"/>
          <p:cNvSpPr/>
          <p:nvPr/>
        </p:nvSpPr>
        <p:spPr>
          <a:xfrm>
            <a:off x="17323627" y="5048956"/>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30" name="Juf Naomi"/>
          <p:cNvSpPr txBox="1"/>
          <p:nvPr/>
        </p:nvSpPr>
        <p:spPr>
          <a:xfrm>
            <a:off x="808860" y="5141010"/>
            <a:ext cx="260035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Naomi</a:t>
            </a:r>
          </a:p>
        </p:txBody>
      </p:sp>
      <p:pic>
        <p:nvPicPr>
          <p:cNvPr id="331"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32"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29"/>
                                        </p:tgtEl>
                                      </p:cBhvr>
                                    </p:animEffect>
                                    <p:animScale>
                                      <p:cBhvr>
                                        <p:cTn id="7" dur="500" fill="hold"/>
                                        <p:tgtEl>
                                          <p:spTgt spid="329"/>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35"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36" name="Cirkel"/>
          <p:cNvSpPr/>
          <p:nvPr/>
        </p:nvSpPr>
        <p:spPr>
          <a:xfrm>
            <a:off x="15148193" y="1526825"/>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37" name="Juf Rita"/>
          <p:cNvSpPr txBox="1"/>
          <p:nvPr/>
        </p:nvSpPr>
        <p:spPr>
          <a:xfrm>
            <a:off x="1192712" y="5141010"/>
            <a:ext cx="183264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Rita</a:t>
            </a:r>
          </a:p>
        </p:txBody>
      </p:sp>
      <p:pic>
        <p:nvPicPr>
          <p:cNvPr id="338"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39"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36"/>
                                        </p:tgtEl>
                                      </p:cBhvr>
                                    </p:animEffect>
                                    <p:animScale>
                                      <p:cBhvr>
                                        <p:cTn id="7" dur="500" fill="hold"/>
                                        <p:tgtEl>
                                          <p:spTgt spid="336"/>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42"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43" name="Cirkel"/>
          <p:cNvSpPr/>
          <p:nvPr/>
        </p:nvSpPr>
        <p:spPr>
          <a:xfrm>
            <a:off x="8311114" y="1906662"/>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44" name="Juf Amber"/>
          <p:cNvSpPr txBox="1"/>
          <p:nvPr/>
        </p:nvSpPr>
        <p:spPr>
          <a:xfrm>
            <a:off x="808550" y="5141010"/>
            <a:ext cx="260097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Amber</a:t>
            </a:r>
          </a:p>
        </p:txBody>
      </p:sp>
      <p:pic>
        <p:nvPicPr>
          <p:cNvPr id="345"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46"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43"/>
                                        </p:tgtEl>
                                      </p:cBhvr>
                                    </p:animEffect>
                                    <p:animScale>
                                      <p:cBhvr>
                                        <p:cTn id="7" dur="500" fill="hold"/>
                                        <p:tgtEl>
                                          <p:spTgt spid="343"/>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49"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50" name="Cirkel"/>
          <p:cNvSpPr/>
          <p:nvPr/>
        </p:nvSpPr>
        <p:spPr>
          <a:xfrm>
            <a:off x="18912039" y="4683810"/>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51" name="Juf Carmen"/>
          <p:cNvSpPr txBox="1"/>
          <p:nvPr/>
        </p:nvSpPr>
        <p:spPr>
          <a:xfrm>
            <a:off x="649180" y="5141010"/>
            <a:ext cx="291971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Carmen</a:t>
            </a:r>
          </a:p>
        </p:txBody>
      </p:sp>
      <p:pic>
        <p:nvPicPr>
          <p:cNvPr id="352"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53"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50"/>
                                        </p:tgtEl>
                                      </p:cBhvr>
                                    </p:animEffect>
                                    <p:animScale>
                                      <p:cBhvr>
                                        <p:cTn id="7" dur="500" fill="hold"/>
                                        <p:tgtEl>
                                          <p:spTgt spid="350"/>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56"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57" name="Juf Margaret niet aanwezig…"/>
          <p:cNvSpPr txBox="1"/>
          <p:nvPr/>
        </p:nvSpPr>
        <p:spPr>
          <a:xfrm>
            <a:off x="380824" y="4417110"/>
            <a:ext cx="3456423"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Juf Margaret</a:t>
            </a:r>
            <a:br/>
            <a:r>
              <a:t>niet aanwezig</a:t>
            </a:r>
          </a:p>
          <a:p>
            <a:pPr>
              <a:defRPr>
                <a:solidFill>
                  <a:srgbClr val="FF2600"/>
                </a:solidFill>
              </a:defRPr>
            </a:pPr>
            <a:r>
              <a:t>op de foto</a:t>
            </a:r>
          </a:p>
        </p:txBody>
      </p:sp>
      <p:pic>
        <p:nvPicPr>
          <p:cNvPr id="358"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59"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62"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63" name="Cirkel"/>
          <p:cNvSpPr/>
          <p:nvPr/>
        </p:nvSpPr>
        <p:spPr>
          <a:xfrm>
            <a:off x="6273802" y="4772710"/>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64" name="Juf Els"/>
          <p:cNvSpPr txBox="1"/>
          <p:nvPr/>
        </p:nvSpPr>
        <p:spPr>
          <a:xfrm>
            <a:off x="1337975" y="5141010"/>
            <a:ext cx="154212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Els</a:t>
            </a:r>
          </a:p>
        </p:txBody>
      </p:sp>
      <p:pic>
        <p:nvPicPr>
          <p:cNvPr id="365"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66"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63"/>
                                        </p:tgtEl>
                                      </p:cBhvr>
                                    </p:animEffect>
                                    <p:animScale>
                                      <p:cBhvr>
                                        <p:cTn id="7" dur="500" fill="hold"/>
                                        <p:tgtEl>
                                          <p:spTgt spid="363"/>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69"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70" name="Cirkel"/>
          <p:cNvSpPr/>
          <p:nvPr/>
        </p:nvSpPr>
        <p:spPr>
          <a:xfrm>
            <a:off x="13352595" y="6548468"/>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71" name="Juf Laura"/>
          <p:cNvSpPr txBox="1"/>
          <p:nvPr/>
        </p:nvSpPr>
        <p:spPr>
          <a:xfrm>
            <a:off x="976446" y="5141010"/>
            <a:ext cx="226517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Laura</a:t>
            </a:r>
          </a:p>
        </p:txBody>
      </p:sp>
      <p:pic>
        <p:nvPicPr>
          <p:cNvPr id="372"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73"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70"/>
                                        </p:tgtEl>
                                      </p:cBhvr>
                                    </p:animEffect>
                                    <p:animScale>
                                      <p:cBhvr>
                                        <p:cTn id="7" dur="500" fill="hold"/>
                                        <p:tgtEl>
                                          <p:spTgt spid="370"/>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76"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77" name="Cirkel"/>
          <p:cNvSpPr/>
          <p:nvPr/>
        </p:nvSpPr>
        <p:spPr>
          <a:xfrm>
            <a:off x="15148191" y="6548468"/>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78" name="Juf Anne"/>
          <p:cNvSpPr txBox="1"/>
          <p:nvPr/>
        </p:nvSpPr>
        <p:spPr>
          <a:xfrm>
            <a:off x="1009623" y="5141010"/>
            <a:ext cx="219882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Anne</a:t>
            </a:r>
          </a:p>
        </p:txBody>
      </p:sp>
      <p:pic>
        <p:nvPicPr>
          <p:cNvPr id="379"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80"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77"/>
                                        </p:tgtEl>
                                      </p:cBhvr>
                                    </p:animEffect>
                                    <p:animScale>
                                      <p:cBhvr>
                                        <p:cTn id="7" dur="500" fill="hold"/>
                                        <p:tgtEl>
                                          <p:spTgt spid="377"/>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choolbestuur"/>
          <p:cNvSpPr txBox="1"/>
          <p:nvPr/>
        </p:nvSpPr>
        <p:spPr>
          <a:xfrm>
            <a:off x="8829753" y="1713241"/>
            <a:ext cx="652246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lvl1pPr>
          </a:lstStyle>
          <a:p>
            <a:pPr/>
            <a:r>
              <a:t>Schoolbestuur</a:t>
            </a:r>
          </a:p>
        </p:txBody>
      </p:sp>
      <p:sp>
        <p:nvSpPr>
          <p:cNvPr id="172" name="De Rouck Julien…"/>
          <p:cNvSpPr txBox="1"/>
          <p:nvPr/>
        </p:nvSpPr>
        <p:spPr>
          <a:xfrm>
            <a:off x="931666" y="8827068"/>
            <a:ext cx="250224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Rouck Julien</a:t>
            </a:r>
          </a:p>
          <a:p>
            <a:pPr>
              <a:defRPr sz="3000"/>
            </a:pPr>
            <a:r>
              <a:t>Voorzitter</a:t>
            </a:r>
          </a:p>
        </p:txBody>
      </p:sp>
      <p:sp>
        <p:nvSpPr>
          <p:cNvPr id="173" name="Deseranno Claudine…"/>
          <p:cNvSpPr txBox="1"/>
          <p:nvPr/>
        </p:nvSpPr>
        <p:spPr>
          <a:xfrm>
            <a:off x="4726320" y="8827068"/>
            <a:ext cx="3195044"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Deseranno Claudine</a:t>
            </a:r>
          </a:p>
          <a:p>
            <a:pPr>
              <a:defRPr sz="3000"/>
            </a:pPr>
            <a:r>
              <a:t>Ondervoorzitter</a:t>
            </a:r>
          </a:p>
        </p:txBody>
      </p:sp>
      <p:sp>
        <p:nvSpPr>
          <p:cNvPr id="174" name="Houthaeve Rik…"/>
          <p:cNvSpPr txBox="1"/>
          <p:nvPr/>
        </p:nvSpPr>
        <p:spPr>
          <a:xfrm>
            <a:off x="9213771" y="8827068"/>
            <a:ext cx="248457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Houthaeve Rik</a:t>
            </a:r>
          </a:p>
          <a:p>
            <a:pPr>
              <a:defRPr sz="3000"/>
            </a:pPr>
            <a:r>
              <a:t>Penningmeester</a:t>
            </a:r>
          </a:p>
        </p:txBody>
      </p:sp>
      <p:sp>
        <p:nvSpPr>
          <p:cNvPr id="175" name="Dujardin Wim"/>
          <p:cNvSpPr txBox="1"/>
          <p:nvPr/>
        </p:nvSpPr>
        <p:spPr>
          <a:xfrm>
            <a:off x="12990752" y="8827068"/>
            <a:ext cx="222263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Dujardin Wim</a:t>
            </a:r>
          </a:p>
        </p:txBody>
      </p:sp>
      <p:sp>
        <p:nvSpPr>
          <p:cNvPr id="176" name="De Loore Rita"/>
          <p:cNvSpPr txBox="1"/>
          <p:nvPr/>
        </p:nvSpPr>
        <p:spPr>
          <a:xfrm>
            <a:off x="16505797" y="8827068"/>
            <a:ext cx="22592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De Loore Rita</a:t>
            </a:r>
          </a:p>
        </p:txBody>
      </p:sp>
      <p:sp>
        <p:nvSpPr>
          <p:cNvPr id="177" name="Van Den Bulcke Hilde"/>
          <p:cNvSpPr txBox="1"/>
          <p:nvPr/>
        </p:nvSpPr>
        <p:spPr>
          <a:xfrm>
            <a:off x="20057488" y="8827068"/>
            <a:ext cx="339484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Van Den Bulcke Hilde</a:t>
            </a:r>
          </a:p>
        </p:txBody>
      </p:sp>
      <p:sp>
        <p:nvSpPr>
          <p:cNvPr id="178" name="Schoolbestuur 968651…"/>
          <p:cNvSpPr txBox="1"/>
          <p:nvPr/>
        </p:nvSpPr>
        <p:spPr>
          <a:xfrm>
            <a:off x="9573754" y="11635060"/>
            <a:ext cx="5034466" cy="187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2500">
                <a:latin typeface="Gill Sans"/>
                <a:ea typeface="Gill Sans"/>
                <a:cs typeface="Gill Sans"/>
                <a:sym typeface="Gill Sans"/>
              </a:defRPr>
            </a:pPr>
            <a:r>
              <a:t>Schoolbestuur 968651</a:t>
            </a:r>
          </a:p>
          <a:p>
            <a:pPr>
              <a:defRPr i="1" sz="2500">
                <a:latin typeface="Gill Sans"/>
                <a:ea typeface="Gill Sans"/>
                <a:cs typeface="Gill Sans"/>
                <a:sym typeface="Gill Sans"/>
              </a:defRPr>
            </a:pPr>
            <a:r>
              <a:t>Katholieke Scholen Regio Scheldewindeke,</a:t>
            </a:r>
          </a:p>
          <a:p>
            <a:pPr>
              <a:defRPr i="1" sz="2500">
                <a:latin typeface="Gill Sans"/>
                <a:ea typeface="Gill Sans"/>
                <a:cs typeface="Gill Sans"/>
                <a:sym typeface="Gill Sans"/>
              </a:defRPr>
            </a:pPr>
            <a:r>
              <a:t> MZetel: Pelgrim 48, 9860 Oosterzele</a:t>
            </a:r>
          </a:p>
          <a:p>
            <a:pPr>
              <a:defRPr i="1" sz="2500">
                <a:latin typeface="Gill Sans"/>
                <a:ea typeface="Gill Sans"/>
                <a:cs typeface="Gill Sans"/>
                <a:sym typeface="Gill Sans"/>
              </a:defRPr>
            </a:pPr>
            <a:r>
              <a:t>09 362 66 25</a:t>
            </a:r>
          </a:p>
          <a:p>
            <a:pPr>
              <a:defRPr i="1" sz="2500">
                <a:latin typeface="Gill Sans"/>
                <a:ea typeface="Gill Sans"/>
                <a:cs typeface="Gill Sans"/>
                <a:sym typeface="Gill Sans"/>
              </a:defRPr>
            </a:pPr>
            <a:r>
              <a:t>Instellingsnummer school: 22541</a:t>
            </a:r>
          </a:p>
        </p:txBody>
      </p:sp>
      <p:sp>
        <p:nvSpPr>
          <p:cNvPr id="179" name="Bestuursorgaan"/>
          <p:cNvSpPr txBox="1"/>
          <p:nvPr/>
        </p:nvSpPr>
        <p:spPr>
          <a:xfrm>
            <a:off x="19776568" y="606640"/>
            <a:ext cx="395189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stStyle>
          <a:p>
            <a:pPr/>
            <a:r>
              <a:t>Bestuursorgaan</a:t>
            </a:r>
          </a:p>
        </p:txBody>
      </p:sp>
      <p:pic>
        <p:nvPicPr>
          <p:cNvPr id="180" name="kindjes op VBSlogo.png" descr="kindjes op VBSlogo.png">
            <a:hlinkClick r:id="" invalidUrl="" action="ppaction://hlinkshowjump?jump=firstslide" tgtFrame="" tooltip="" history="1" highlightClick="0" endSnd="0"/>
          </p:cNvPr>
          <p:cNvPicPr>
            <a:picLocks noChangeAspect="1"/>
          </p:cNvPicPr>
          <p:nvPr/>
        </p:nvPicPr>
        <p:blipFill>
          <a:blip r:embed="rId2">
            <a:extLst/>
          </a:blip>
          <a:stretch>
            <a:fillRect/>
          </a:stretch>
        </p:blipFill>
        <p:spPr>
          <a:xfrm>
            <a:off x="2080306" y="668231"/>
            <a:ext cx="1077213" cy="1523735"/>
          </a:xfrm>
          <a:prstGeom prst="rect">
            <a:avLst/>
          </a:prstGeom>
          <a:ln w="12700">
            <a:miter lim="400000"/>
          </a:ln>
        </p:spPr>
      </p:pic>
      <p:sp>
        <p:nvSpPr>
          <p:cNvPr id="18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182"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183"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83"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84" name="Cirkel"/>
          <p:cNvSpPr/>
          <p:nvPr/>
        </p:nvSpPr>
        <p:spPr>
          <a:xfrm>
            <a:off x="11936837" y="3268051"/>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85" name="Juf Femke"/>
          <p:cNvSpPr txBox="1"/>
          <p:nvPr/>
        </p:nvSpPr>
        <p:spPr>
          <a:xfrm>
            <a:off x="845292" y="5141010"/>
            <a:ext cx="252748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Femke</a:t>
            </a:r>
          </a:p>
        </p:txBody>
      </p:sp>
      <p:pic>
        <p:nvPicPr>
          <p:cNvPr id="386"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87"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84"/>
                                        </p:tgtEl>
                                      </p:cBhvr>
                                    </p:animEffect>
                                    <p:animScale>
                                      <p:cBhvr>
                                        <p:cTn id="7" dur="500" fill="hold"/>
                                        <p:tgtEl>
                                          <p:spTgt spid="384"/>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90"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91" name="Juf Christine…"/>
          <p:cNvSpPr txBox="1"/>
          <p:nvPr/>
        </p:nvSpPr>
        <p:spPr>
          <a:xfrm>
            <a:off x="380824" y="4417110"/>
            <a:ext cx="3456423"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Juf Christine</a:t>
            </a:r>
          </a:p>
          <a:p>
            <a:pPr>
              <a:defRPr>
                <a:solidFill>
                  <a:srgbClr val="FF2600"/>
                </a:solidFill>
              </a:defRPr>
            </a:pPr>
            <a:r>
              <a:t>niet aanwezig</a:t>
            </a:r>
          </a:p>
          <a:p>
            <a:pPr>
              <a:defRPr>
                <a:solidFill>
                  <a:srgbClr val="FF2600"/>
                </a:solidFill>
              </a:defRPr>
            </a:pPr>
            <a:r>
              <a:t>op de foto</a:t>
            </a:r>
          </a:p>
        </p:txBody>
      </p:sp>
      <p:pic>
        <p:nvPicPr>
          <p:cNvPr id="392"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393"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396"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397" name="Cirkel"/>
          <p:cNvSpPr/>
          <p:nvPr/>
        </p:nvSpPr>
        <p:spPr>
          <a:xfrm>
            <a:off x="12079017" y="4772710"/>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398" name="Juf Griet"/>
          <p:cNvSpPr txBox="1"/>
          <p:nvPr/>
        </p:nvSpPr>
        <p:spPr>
          <a:xfrm>
            <a:off x="1016134" y="5141010"/>
            <a:ext cx="2185802"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Griet</a:t>
            </a:r>
          </a:p>
        </p:txBody>
      </p:sp>
      <p:pic>
        <p:nvPicPr>
          <p:cNvPr id="399"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00"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397"/>
                                        </p:tgtEl>
                                      </p:cBhvr>
                                    </p:animEffect>
                                    <p:animScale>
                                      <p:cBhvr>
                                        <p:cTn id="7" dur="500" fill="hold"/>
                                        <p:tgtEl>
                                          <p:spTgt spid="397"/>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03"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04" name="Cirkel"/>
          <p:cNvSpPr/>
          <p:nvPr/>
        </p:nvSpPr>
        <p:spPr>
          <a:xfrm>
            <a:off x="11334070" y="6644757"/>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05" name="Juf Carla"/>
          <p:cNvSpPr txBox="1"/>
          <p:nvPr/>
        </p:nvSpPr>
        <p:spPr>
          <a:xfrm>
            <a:off x="1001716" y="5141010"/>
            <a:ext cx="221463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Carla</a:t>
            </a:r>
          </a:p>
        </p:txBody>
      </p:sp>
      <p:pic>
        <p:nvPicPr>
          <p:cNvPr id="406"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07"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04"/>
                                        </p:tgtEl>
                                      </p:cBhvr>
                                    </p:animEffect>
                                    <p:animScale>
                                      <p:cBhvr>
                                        <p:cTn id="7" dur="500" fill="hold"/>
                                        <p:tgtEl>
                                          <p:spTgt spid="404"/>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10"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11" name="Cirkel"/>
          <p:cNvSpPr/>
          <p:nvPr/>
        </p:nvSpPr>
        <p:spPr>
          <a:xfrm>
            <a:off x="9533114" y="6455182"/>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12" name="Juf Eveline"/>
          <p:cNvSpPr txBox="1"/>
          <p:nvPr/>
        </p:nvSpPr>
        <p:spPr>
          <a:xfrm>
            <a:off x="800178" y="5141010"/>
            <a:ext cx="261771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Eveline</a:t>
            </a:r>
          </a:p>
        </p:txBody>
      </p:sp>
      <p:pic>
        <p:nvPicPr>
          <p:cNvPr id="413"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14"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11"/>
                                        </p:tgtEl>
                                      </p:cBhvr>
                                    </p:animEffect>
                                    <p:animScale>
                                      <p:cBhvr>
                                        <p:cTn id="7" dur="500" fill="hold"/>
                                        <p:tgtEl>
                                          <p:spTgt spid="411"/>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17"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18" name="Cirkel"/>
          <p:cNvSpPr/>
          <p:nvPr/>
        </p:nvSpPr>
        <p:spPr>
          <a:xfrm>
            <a:off x="15220343" y="3493083"/>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19" name="Juf Karine"/>
          <p:cNvSpPr txBox="1"/>
          <p:nvPr/>
        </p:nvSpPr>
        <p:spPr>
          <a:xfrm>
            <a:off x="880638" y="5141010"/>
            <a:ext cx="245679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Karine</a:t>
            </a:r>
          </a:p>
        </p:txBody>
      </p:sp>
      <p:pic>
        <p:nvPicPr>
          <p:cNvPr id="420"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2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18"/>
                                        </p:tgtEl>
                                      </p:cBhvr>
                                    </p:animEffect>
                                    <p:animScale>
                                      <p:cBhvr>
                                        <p:cTn id="7" dur="500" fill="hold"/>
                                        <p:tgtEl>
                                          <p:spTgt spid="418"/>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24"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25" name="Juf Lisa…"/>
          <p:cNvSpPr txBox="1"/>
          <p:nvPr/>
        </p:nvSpPr>
        <p:spPr>
          <a:xfrm>
            <a:off x="380824" y="4417110"/>
            <a:ext cx="3456423"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Juf Lisa</a:t>
            </a:r>
          </a:p>
          <a:p>
            <a:pPr>
              <a:defRPr>
                <a:solidFill>
                  <a:srgbClr val="FF2600"/>
                </a:solidFill>
              </a:defRPr>
            </a:pPr>
            <a:r>
              <a:t>niet aanwezig</a:t>
            </a:r>
          </a:p>
          <a:p>
            <a:pPr>
              <a:defRPr>
                <a:solidFill>
                  <a:srgbClr val="FF2600"/>
                </a:solidFill>
              </a:defRPr>
            </a:pPr>
            <a:r>
              <a:t>op de foto</a:t>
            </a:r>
          </a:p>
        </p:txBody>
      </p:sp>
      <p:pic>
        <p:nvPicPr>
          <p:cNvPr id="426"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27"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9"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30"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31" name="Cirkel"/>
          <p:cNvSpPr/>
          <p:nvPr/>
        </p:nvSpPr>
        <p:spPr>
          <a:xfrm>
            <a:off x="17590022" y="1200150"/>
            <a:ext cx="1563461" cy="1562100"/>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32" name="Meester Sander"/>
          <p:cNvSpPr txBox="1"/>
          <p:nvPr/>
        </p:nvSpPr>
        <p:spPr>
          <a:xfrm>
            <a:off x="85803" y="5141010"/>
            <a:ext cx="404646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Meester Sander</a:t>
            </a:r>
          </a:p>
        </p:txBody>
      </p:sp>
      <p:pic>
        <p:nvPicPr>
          <p:cNvPr id="433"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34"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31"/>
                                        </p:tgtEl>
                                      </p:cBhvr>
                                    </p:animEffect>
                                    <p:animScale>
                                      <p:cBhvr>
                                        <p:cTn id="7" dur="500" fill="hold"/>
                                        <p:tgtEl>
                                          <p:spTgt spid="431"/>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37"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38" name="Cirkel"/>
          <p:cNvSpPr/>
          <p:nvPr/>
        </p:nvSpPr>
        <p:spPr>
          <a:xfrm>
            <a:off x="12732180" y="1763217"/>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39" name="Juf Liezl"/>
          <p:cNvSpPr txBox="1"/>
          <p:nvPr/>
        </p:nvSpPr>
        <p:spPr>
          <a:xfrm>
            <a:off x="1119539" y="5141010"/>
            <a:ext cx="197899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Liezl</a:t>
            </a:r>
          </a:p>
        </p:txBody>
      </p:sp>
      <p:pic>
        <p:nvPicPr>
          <p:cNvPr id="440"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4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38"/>
                                        </p:tgtEl>
                                      </p:cBhvr>
                                    </p:animEffect>
                                    <p:animScale>
                                      <p:cBhvr>
                                        <p:cTn id="7" dur="500" fill="hold"/>
                                        <p:tgtEl>
                                          <p:spTgt spid="438"/>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44"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45" name="Juf Sylvie…"/>
          <p:cNvSpPr txBox="1"/>
          <p:nvPr/>
        </p:nvSpPr>
        <p:spPr>
          <a:xfrm>
            <a:off x="380824" y="4417110"/>
            <a:ext cx="3456423"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Juf Sylvie</a:t>
            </a:r>
          </a:p>
          <a:p>
            <a:pPr>
              <a:defRPr>
                <a:solidFill>
                  <a:srgbClr val="FF2600"/>
                </a:solidFill>
              </a:defRPr>
            </a:pPr>
            <a:r>
              <a:t>niet aanwezig</a:t>
            </a:r>
          </a:p>
          <a:p>
            <a:pPr>
              <a:defRPr>
                <a:solidFill>
                  <a:srgbClr val="FF2600"/>
                </a:solidFill>
              </a:defRPr>
            </a:pPr>
            <a:r>
              <a:t>op de foto </a:t>
            </a:r>
          </a:p>
        </p:txBody>
      </p:sp>
      <p:pic>
        <p:nvPicPr>
          <p:cNvPr id="446"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47"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LL8A0186.jpg" descr="LL8A0186.jpg"/>
          <p:cNvPicPr>
            <a:picLocks noChangeAspect="1"/>
          </p:cNvPicPr>
          <p:nvPr/>
        </p:nvPicPr>
        <p:blipFill>
          <a:blip r:embed="rId2">
            <a:extLst/>
          </a:blip>
          <a:stretch>
            <a:fillRect/>
          </a:stretch>
        </p:blipFill>
        <p:spPr>
          <a:xfrm>
            <a:off x="1489423" y="2197500"/>
            <a:ext cx="6758415" cy="10137619"/>
          </a:xfrm>
          <a:prstGeom prst="rect">
            <a:avLst/>
          </a:prstGeom>
          <a:ln w="12700">
            <a:miter lim="400000"/>
          </a:ln>
        </p:spPr>
      </p:pic>
      <p:sp>
        <p:nvSpPr>
          <p:cNvPr id="186" name="Directie"/>
          <p:cNvSpPr txBox="1"/>
          <p:nvPr/>
        </p:nvSpPr>
        <p:spPr>
          <a:xfrm>
            <a:off x="10247341" y="1713241"/>
            <a:ext cx="3687292"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lvl1pPr>
          </a:lstStyle>
          <a:p>
            <a:pPr/>
            <a:r>
              <a:t>Directie</a:t>
            </a:r>
          </a:p>
        </p:txBody>
      </p:sp>
      <p:sp>
        <p:nvSpPr>
          <p:cNvPr id="187" name="Kristof De Ridder…"/>
          <p:cNvSpPr txBox="1"/>
          <p:nvPr/>
        </p:nvSpPr>
        <p:spPr>
          <a:xfrm>
            <a:off x="12744036" y="5334000"/>
            <a:ext cx="8912089" cy="586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Kristof De Ridder</a:t>
            </a:r>
          </a:p>
          <a:p>
            <a:pPr algn="l">
              <a:defRPr sz="3000"/>
            </a:pPr>
          </a:p>
          <a:p>
            <a:pPr algn="l">
              <a:defRPr sz="3000"/>
            </a:pPr>
            <a:r>
              <a:t>Directeur sinds 2013</a:t>
            </a:r>
          </a:p>
          <a:p>
            <a:pPr algn="l">
              <a:defRPr sz="3000"/>
            </a:pPr>
            <a:r>
              <a:t>Voormalig leerkracht eerste en derde graad basisonderwijs</a:t>
            </a:r>
          </a:p>
          <a:p>
            <a:pPr algn="l">
              <a:defRPr sz="3000"/>
            </a:pPr>
            <a:r>
              <a:t>Apple Educator sinds 2009</a:t>
            </a:r>
          </a:p>
          <a:p>
            <a:pPr algn="l">
              <a:defRPr sz="3000"/>
            </a:pPr>
            <a:r>
              <a:t>Apple Professional Learning Specialist sinds 2021</a:t>
            </a:r>
          </a:p>
          <a:p>
            <a:pPr algn="l">
              <a:defRPr sz="3000"/>
            </a:pPr>
            <a:r>
              <a:t>Docent DHOS - KHIVO sinds 2022</a:t>
            </a:r>
          </a:p>
          <a:p>
            <a:pPr algn="l">
              <a:defRPr sz="3000"/>
            </a:pPr>
          </a:p>
          <a:p>
            <a:pPr algn="l">
              <a:defRPr sz="3000"/>
            </a:pPr>
            <a:r>
              <a:t>Woonachtig te Smetlede</a:t>
            </a:r>
          </a:p>
          <a:p>
            <a:pPr algn="l">
              <a:defRPr sz="3000"/>
            </a:pPr>
            <a:r>
              <a:t>GSM: 0475 31 75 37</a:t>
            </a:r>
          </a:p>
          <a:p>
            <a:pPr algn="l">
              <a:defRPr sz="3000"/>
            </a:pPr>
          </a:p>
          <a:p>
            <a:pPr algn="l">
              <a:defRPr sz="3000"/>
            </a:pPr>
            <a:r>
              <a:rPr u="sng">
                <a:hlinkClick r:id="rId3" invalidUrl="" action="" tgtFrame="" tooltip="" history="1" highlightClick="0" endSnd="0"/>
              </a:rPr>
              <a:t>directie@vbsscheldewindeke.be</a:t>
            </a:r>
          </a:p>
          <a:p>
            <a:pPr algn="l">
              <a:defRPr sz="3000"/>
            </a:pPr>
            <a:r>
              <a:t>Vaste lijn op school: 09 362 66 25</a:t>
            </a:r>
          </a:p>
        </p:txBody>
      </p:sp>
      <p:sp>
        <p:nvSpPr>
          <p:cNvPr id="188" name="Dagelijks bestuur in opdracht van het schoolbestuur"/>
          <p:cNvSpPr txBox="1"/>
          <p:nvPr/>
        </p:nvSpPr>
        <p:spPr>
          <a:xfrm>
            <a:off x="10671697" y="606640"/>
            <a:ext cx="1305676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stStyle>
          <a:p>
            <a:pPr/>
            <a:r>
              <a:t>Dagelijks bestuur in opdracht van het schoolbestuur</a:t>
            </a:r>
          </a:p>
        </p:txBody>
      </p:sp>
      <p:pic>
        <p:nvPicPr>
          <p:cNvPr id="189" name="kindjes op VBSlogo.png" descr="kindjes op VBSlogo.png">
            <a:hlinkClick r:id="" invalidUrl="" action="ppaction://hlinkshowjump?jump=firstslide" tgtFrame="" tooltip="" history="1" highlightClick="0" endSnd="0"/>
          </p:cNvPr>
          <p:cNvPicPr>
            <a:picLocks noChangeAspect="1"/>
          </p:cNvPicPr>
          <p:nvPr/>
        </p:nvPicPr>
        <p:blipFill>
          <a:blip r:embed="rId4">
            <a:extLst/>
          </a:blip>
          <a:stretch>
            <a:fillRect/>
          </a:stretch>
        </p:blipFill>
        <p:spPr>
          <a:xfrm>
            <a:off x="2080306" y="668231"/>
            <a:ext cx="1077213" cy="1523735"/>
          </a:xfrm>
          <a:prstGeom prst="rect">
            <a:avLst/>
          </a:prstGeom>
          <a:ln w="12700">
            <a:miter lim="400000"/>
          </a:ln>
        </p:spPr>
      </p:pic>
      <p:sp>
        <p:nvSpPr>
          <p:cNvPr id="190"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191"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192"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9"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50"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51" name="Cirkel"/>
          <p:cNvSpPr/>
          <p:nvPr/>
        </p:nvSpPr>
        <p:spPr>
          <a:xfrm>
            <a:off x="20362547" y="4823510"/>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52" name="Juf Evelien"/>
          <p:cNvSpPr txBox="1"/>
          <p:nvPr/>
        </p:nvSpPr>
        <p:spPr>
          <a:xfrm>
            <a:off x="800178" y="5141010"/>
            <a:ext cx="261771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Evelien</a:t>
            </a:r>
          </a:p>
        </p:txBody>
      </p:sp>
      <p:pic>
        <p:nvPicPr>
          <p:cNvPr id="453"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54"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51"/>
                                        </p:tgtEl>
                                      </p:cBhvr>
                                    </p:animEffect>
                                    <p:animScale>
                                      <p:cBhvr>
                                        <p:cTn id="7" dur="500" fill="hold"/>
                                        <p:tgtEl>
                                          <p:spTgt spid="451"/>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57"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58" name="Cirkel"/>
          <p:cNvSpPr/>
          <p:nvPr/>
        </p:nvSpPr>
        <p:spPr>
          <a:xfrm>
            <a:off x="17187177" y="6648163"/>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59" name="Juf Sara"/>
          <p:cNvSpPr txBox="1"/>
          <p:nvPr/>
        </p:nvSpPr>
        <p:spPr>
          <a:xfrm>
            <a:off x="1132096" y="5141010"/>
            <a:ext cx="195387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Sara</a:t>
            </a:r>
          </a:p>
        </p:txBody>
      </p:sp>
      <p:pic>
        <p:nvPicPr>
          <p:cNvPr id="460"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6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58"/>
                                        </p:tgtEl>
                                      </p:cBhvr>
                                    </p:animEffect>
                                    <p:animScale>
                                      <p:cBhvr>
                                        <p:cTn id="7" dur="500" fill="hold"/>
                                        <p:tgtEl>
                                          <p:spTgt spid="458"/>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64"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65" name="Cirkel"/>
          <p:cNvSpPr/>
          <p:nvPr/>
        </p:nvSpPr>
        <p:spPr>
          <a:xfrm>
            <a:off x="7730453" y="6387499"/>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66" name="Juf An"/>
          <p:cNvSpPr txBox="1"/>
          <p:nvPr/>
        </p:nvSpPr>
        <p:spPr>
          <a:xfrm>
            <a:off x="1317356" y="5141010"/>
            <a:ext cx="1583359"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An</a:t>
            </a:r>
          </a:p>
        </p:txBody>
      </p:sp>
      <p:pic>
        <p:nvPicPr>
          <p:cNvPr id="467"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68"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65"/>
                                        </p:tgtEl>
                                      </p:cBhvr>
                                    </p:animEffect>
                                    <p:animScale>
                                      <p:cBhvr>
                                        <p:cTn id="7" dur="500" fill="hold"/>
                                        <p:tgtEl>
                                          <p:spTgt spid="465"/>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71"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72" name="Cirkel"/>
          <p:cNvSpPr/>
          <p:nvPr/>
        </p:nvSpPr>
        <p:spPr>
          <a:xfrm>
            <a:off x="13678348" y="3567581"/>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73" name="Juf Célia"/>
          <p:cNvSpPr txBox="1"/>
          <p:nvPr/>
        </p:nvSpPr>
        <p:spPr>
          <a:xfrm>
            <a:off x="1043884" y="5141010"/>
            <a:ext cx="2130302"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Célia</a:t>
            </a:r>
          </a:p>
        </p:txBody>
      </p:sp>
      <p:pic>
        <p:nvPicPr>
          <p:cNvPr id="474"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75"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72"/>
                                        </p:tgtEl>
                                      </p:cBhvr>
                                    </p:animEffect>
                                    <p:animScale>
                                      <p:cBhvr>
                                        <p:cTn id="7" dur="500" fill="hold"/>
                                        <p:tgtEl>
                                          <p:spTgt spid="472"/>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78"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79" name="Cirkel"/>
          <p:cNvSpPr/>
          <p:nvPr/>
        </p:nvSpPr>
        <p:spPr>
          <a:xfrm>
            <a:off x="10100132" y="4903895"/>
            <a:ext cx="1563460"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80" name="Juf Hilde"/>
          <p:cNvSpPr txBox="1"/>
          <p:nvPr/>
        </p:nvSpPr>
        <p:spPr>
          <a:xfrm>
            <a:off x="1004042" y="5141010"/>
            <a:ext cx="220998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Juf Hilde</a:t>
            </a:r>
          </a:p>
        </p:txBody>
      </p:sp>
      <p:pic>
        <p:nvPicPr>
          <p:cNvPr id="481"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82"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79"/>
                                        </p:tgtEl>
                                      </p:cBhvr>
                                    </p:animEffect>
                                    <p:animScale>
                                      <p:cBhvr>
                                        <p:cTn id="7" dur="500" fill="hold"/>
                                        <p:tgtEl>
                                          <p:spTgt spid="479"/>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7N6A3453.JPG" descr="7N6A3453.JPG"/>
          <p:cNvPicPr>
            <a:picLocks noChangeAspect="1"/>
          </p:cNvPicPr>
          <p:nvPr/>
        </p:nvPicPr>
        <p:blipFill>
          <a:blip r:embed="rId2">
            <a:extLst/>
          </a:blip>
          <a:srcRect l="4804" t="4721" r="4804" b="5967"/>
          <a:stretch>
            <a:fillRect/>
          </a:stretch>
        </p:blipFill>
        <p:spPr>
          <a:xfrm>
            <a:off x="4498362" y="733028"/>
            <a:ext cx="18597024" cy="12249960"/>
          </a:xfrm>
          <a:prstGeom prst="rect">
            <a:avLst/>
          </a:prstGeom>
          <a:ln w="12700">
            <a:miter lim="400000"/>
          </a:ln>
        </p:spPr>
      </p:pic>
      <p:sp>
        <p:nvSpPr>
          <p:cNvPr id="485" name="Versie mei 2022"/>
          <p:cNvSpPr txBox="1"/>
          <p:nvPr/>
        </p:nvSpPr>
        <p:spPr>
          <a:xfrm>
            <a:off x="22191597" y="13140466"/>
            <a:ext cx="20755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mei 2022</a:t>
            </a:r>
          </a:p>
        </p:txBody>
      </p:sp>
      <p:sp>
        <p:nvSpPr>
          <p:cNvPr id="486" name="Cirkel"/>
          <p:cNvSpPr/>
          <p:nvPr/>
        </p:nvSpPr>
        <p:spPr>
          <a:xfrm>
            <a:off x="9484015" y="966548"/>
            <a:ext cx="1563461" cy="1562101"/>
          </a:xfrm>
          <a:prstGeom prst="ellipse">
            <a:avLst/>
          </a:prstGeom>
          <a:ln w="63500">
            <a:solidFill>
              <a:schemeClr val="accent5">
                <a:hueOff val="-608019"/>
                <a:satOff val="-16379"/>
                <a:lumOff val="25127"/>
              </a:schemeClr>
            </a:solidFill>
            <a:miter lim="400000"/>
          </a:ln>
        </p:spPr>
        <p:txBody>
          <a:bodyPr lIns="50800" tIns="50800" rIns="50800" bIns="50800" anchor="ctr"/>
          <a:lstStyle/>
          <a:p>
            <a:pPr>
              <a:defRPr>
                <a:solidFill>
                  <a:srgbClr val="FFFFFF"/>
                </a:solidFill>
              </a:defRPr>
            </a:pPr>
          </a:p>
        </p:txBody>
      </p:sp>
      <p:sp>
        <p:nvSpPr>
          <p:cNvPr id="487" name="Meester Michiel"/>
          <p:cNvSpPr txBox="1"/>
          <p:nvPr/>
        </p:nvSpPr>
        <p:spPr>
          <a:xfrm>
            <a:off x="78517" y="5141010"/>
            <a:ext cx="406103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Meester Michiel</a:t>
            </a:r>
          </a:p>
        </p:txBody>
      </p:sp>
      <p:pic>
        <p:nvPicPr>
          <p:cNvPr id="488" name="kindjes op VBSlogo.png" descr="kindjes op VBSlogo.png">
            <a:hlinkClick r:id="" invalidUrl="" action="ppaction://hlinkshowjump?jump=firstslide" tgtFrame="" tooltip="" history="1" highlightClick="0" endSnd="0"/>
          </p:cNvPr>
          <p:cNvPicPr>
            <a:picLocks noChangeAspect="1"/>
          </p:cNvPicPr>
          <p:nvPr/>
        </p:nvPicPr>
        <p:blipFill>
          <a:blip r:embed="rId3">
            <a:extLst/>
          </a:blip>
          <a:stretch>
            <a:fillRect/>
          </a:stretch>
        </p:blipFill>
        <p:spPr>
          <a:xfrm>
            <a:off x="2080306" y="668231"/>
            <a:ext cx="1077213" cy="1523735"/>
          </a:xfrm>
          <a:prstGeom prst="rect">
            <a:avLst/>
          </a:prstGeom>
          <a:ln w="12700">
            <a:miter lim="400000"/>
          </a:ln>
        </p:spPr>
      </p:pic>
      <p:sp>
        <p:nvSpPr>
          <p:cNvPr id="489"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26" grpId="1" fill="hold">
                                  <p:stCondLst>
                                    <p:cond delay="0"/>
                                  </p:stCondLst>
                                  <p:childTnLst>
                                    <p:animEffect filter="fade" transition="out">
                                      <p:cBhvr>
                                        <p:cTn id="6" dur="1000" fill="hold" tmFilter="0, 0; .2, .5; .8, .5; 1, 0"/>
                                        <p:tgtEl>
                                          <p:spTgt spid="486"/>
                                        </p:tgtEl>
                                      </p:cBhvr>
                                    </p:animEffect>
                                    <p:animScale>
                                      <p:cBhvr>
                                        <p:cTn id="7" dur="500" fill="hold"/>
                                        <p:tgtEl>
                                          <p:spTgt spid="486"/>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choolraad"/>
          <p:cNvSpPr txBox="1"/>
          <p:nvPr/>
        </p:nvSpPr>
        <p:spPr>
          <a:xfrm>
            <a:off x="9536593" y="1713241"/>
            <a:ext cx="510878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000"/>
            </a:lvl1pPr>
          </a:lstStyle>
          <a:p>
            <a:pPr/>
            <a:r>
              <a:t>Schoolraad</a:t>
            </a:r>
          </a:p>
        </p:txBody>
      </p:sp>
      <p:sp>
        <p:nvSpPr>
          <p:cNvPr id="195" name="Van Elsuwé Raf…"/>
          <p:cNvSpPr txBox="1"/>
          <p:nvPr/>
        </p:nvSpPr>
        <p:spPr>
          <a:xfrm>
            <a:off x="4010599" y="4355093"/>
            <a:ext cx="365603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Elsuwé Raf</a:t>
            </a:r>
          </a:p>
          <a:p>
            <a:pPr>
              <a:defRPr sz="3000"/>
            </a:pPr>
            <a:r>
              <a:t>Voorzitter</a:t>
            </a:r>
          </a:p>
          <a:p>
            <a:pPr>
              <a:defRPr sz="3000"/>
            </a:pPr>
            <a:r>
              <a:t>Lid lokale gemeenschap</a:t>
            </a:r>
          </a:p>
        </p:txBody>
      </p:sp>
      <p:sp>
        <p:nvSpPr>
          <p:cNvPr id="196" name="Van Stappen Kurt…"/>
          <p:cNvSpPr txBox="1"/>
          <p:nvPr/>
        </p:nvSpPr>
        <p:spPr>
          <a:xfrm>
            <a:off x="10527595" y="4355093"/>
            <a:ext cx="318183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Stappen Kurt</a:t>
            </a:r>
          </a:p>
          <a:p>
            <a:pPr>
              <a:defRPr sz="3000"/>
            </a:pPr>
            <a:r>
              <a:t>Ondervoorzitter</a:t>
            </a:r>
          </a:p>
          <a:p>
            <a:pPr>
              <a:defRPr sz="3000"/>
            </a:pPr>
            <a:r>
              <a:t>Lid vanuit de ouders</a:t>
            </a:r>
          </a:p>
        </p:txBody>
      </p:sp>
      <p:sp>
        <p:nvSpPr>
          <p:cNvPr id="197" name="Eekhout Hilde…"/>
          <p:cNvSpPr txBox="1"/>
          <p:nvPr/>
        </p:nvSpPr>
        <p:spPr>
          <a:xfrm>
            <a:off x="16570388" y="4355093"/>
            <a:ext cx="400504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Eekhout Hilde</a:t>
            </a:r>
          </a:p>
          <a:p>
            <a:pPr>
              <a:defRPr sz="3000"/>
            </a:pPr>
            <a:r>
              <a:t>Secretaris</a:t>
            </a:r>
          </a:p>
          <a:p>
            <a:pPr>
              <a:defRPr sz="3000"/>
            </a:pPr>
            <a:r>
              <a:t>Lid vanuit de leerkrachten</a:t>
            </a:r>
          </a:p>
        </p:txBody>
      </p:sp>
      <p:sp>
        <p:nvSpPr>
          <p:cNvPr id="198" name="Scheldeman Yves…"/>
          <p:cNvSpPr txBox="1"/>
          <p:nvPr/>
        </p:nvSpPr>
        <p:spPr>
          <a:xfrm>
            <a:off x="-19441" y="7150100"/>
            <a:ext cx="365603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Scheldeman Yves</a:t>
            </a:r>
          </a:p>
          <a:p>
            <a:pPr>
              <a:defRPr sz="3000"/>
            </a:pPr>
            <a:r>
              <a:t>Lid lokale gemeenschap</a:t>
            </a:r>
          </a:p>
        </p:txBody>
      </p:sp>
      <p:sp>
        <p:nvSpPr>
          <p:cNvPr id="199" name="De Loore Rita…"/>
          <p:cNvSpPr txBox="1"/>
          <p:nvPr/>
        </p:nvSpPr>
        <p:spPr>
          <a:xfrm>
            <a:off x="5001148" y="9513306"/>
            <a:ext cx="600045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Loore Rita</a:t>
            </a:r>
          </a:p>
          <a:p>
            <a:pPr>
              <a:defRPr sz="3000"/>
            </a:pPr>
            <a:r>
              <a:t>Afgevaardigde vanuit het schoolbestuur</a:t>
            </a:r>
          </a:p>
        </p:txBody>
      </p:sp>
      <p:sp>
        <p:nvSpPr>
          <p:cNvPr id="200" name="De Decker Bob…"/>
          <p:cNvSpPr txBox="1"/>
          <p:nvPr/>
        </p:nvSpPr>
        <p:spPr>
          <a:xfrm>
            <a:off x="11807624" y="7150100"/>
            <a:ext cx="369696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Decker Bob</a:t>
            </a:r>
          </a:p>
          <a:p>
            <a:pPr>
              <a:defRPr sz="3000"/>
            </a:pPr>
            <a:r>
              <a:t>Lid vanuit de ouderraad</a:t>
            </a:r>
          </a:p>
        </p:txBody>
      </p:sp>
      <p:sp>
        <p:nvSpPr>
          <p:cNvPr id="201" name="Nuytens Lize…"/>
          <p:cNvSpPr txBox="1"/>
          <p:nvPr/>
        </p:nvSpPr>
        <p:spPr>
          <a:xfrm>
            <a:off x="8181406" y="7150100"/>
            <a:ext cx="3181834"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Nuytens Lize</a:t>
            </a:r>
          </a:p>
          <a:p>
            <a:pPr>
              <a:defRPr sz="3000"/>
            </a:pPr>
            <a:r>
              <a:t>Lid vanuit de ouders</a:t>
            </a:r>
          </a:p>
        </p:txBody>
      </p:sp>
      <p:sp>
        <p:nvSpPr>
          <p:cNvPr id="202" name="De Visscher Alain…"/>
          <p:cNvSpPr txBox="1"/>
          <p:nvPr/>
        </p:nvSpPr>
        <p:spPr>
          <a:xfrm>
            <a:off x="4080982" y="7150100"/>
            <a:ext cx="365603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Visscher Alain</a:t>
            </a:r>
          </a:p>
          <a:p>
            <a:pPr>
              <a:defRPr sz="3000"/>
            </a:pPr>
            <a:r>
              <a:t>Lid lokale gemeenschap</a:t>
            </a:r>
          </a:p>
        </p:txBody>
      </p:sp>
      <p:sp>
        <p:nvSpPr>
          <p:cNvPr id="203" name="Brackeva An…"/>
          <p:cNvSpPr txBox="1"/>
          <p:nvPr/>
        </p:nvSpPr>
        <p:spPr>
          <a:xfrm>
            <a:off x="15948976" y="7150100"/>
            <a:ext cx="400504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Brackeva An</a:t>
            </a:r>
          </a:p>
          <a:p>
            <a:pPr>
              <a:defRPr sz="3000"/>
            </a:pPr>
            <a:r>
              <a:t>Lid vanuit de leerkrachten</a:t>
            </a:r>
          </a:p>
        </p:txBody>
      </p:sp>
      <p:sp>
        <p:nvSpPr>
          <p:cNvPr id="204" name="Goossens Carla…"/>
          <p:cNvSpPr txBox="1"/>
          <p:nvPr/>
        </p:nvSpPr>
        <p:spPr>
          <a:xfrm>
            <a:off x="20398401" y="7150100"/>
            <a:ext cx="400504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Goossens Carla</a:t>
            </a:r>
          </a:p>
          <a:p>
            <a:pPr>
              <a:defRPr sz="3000"/>
            </a:pPr>
            <a:r>
              <a:t>Lid vanuit de leerkrachten</a:t>
            </a:r>
          </a:p>
        </p:txBody>
      </p:sp>
      <p:sp>
        <p:nvSpPr>
          <p:cNvPr id="205" name="De Ridder Kristof…"/>
          <p:cNvSpPr txBox="1"/>
          <p:nvPr/>
        </p:nvSpPr>
        <p:spPr>
          <a:xfrm>
            <a:off x="14783942" y="9513306"/>
            <a:ext cx="2736467"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Ridder Kristof</a:t>
            </a:r>
          </a:p>
          <a:p>
            <a:pPr>
              <a:defRPr sz="3000"/>
            </a:pPr>
            <a:r>
              <a:t>Directeur</a:t>
            </a:r>
          </a:p>
        </p:txBody>
      </p:sp>
      <p:sp>
        <p:nvSpPr>
          <p:cNvPr id="206" name="Een schoolraad wordt opgericht op het niveau van de school. In het basisonderwijs bestaat een schoolraad uit vertegenwoordigers van de ouders, het personeel en de lokale gemeenschap, waarbij elke geleding ten minste 2 vertegenwoordigers telt. Ook moeten "/>
          <p:cNvSpPr txBox="1"/>
          <p:nvPr/>
        </p:nvSpPr>
        <p:spPr>
          <a:xfrm>
            <a:off x="499537" y="10987512"/>
            <a:ext cx="231829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500">
                <a:latin typeface="Gill Sans"/>
                <a:ea typeface="Gill Sans"/>
                <a:cs typeface="Gill Sans"/>
                <a:sym typeface="Gill Sans"/>
              </a:defRPr>
            </a:lvl1pPr>
          </a:lstStyle>
          <a:p>
            <a:pPr/>
            <a:r>
              <a:t>Een schoolraad wordt opgericht op het niveau van de school. In het basisonderwijs bestaat een schoolraad uit vertegenwoordigers van de ouders, het personeel en de lokale gemeenschap, waarbij elke geleding ten minste 2 vertegenwoordigers telt. Ook moeten alle geledingen steeds een gelijk aantal vertegenwoordigers toebedeeld krijgen. Om er voor te zorgen dat de schoolraad maximaal geïnformeerd wordt over geplande beslissingen en achterliggende beweegredenen, woont het schoolbestuur als volwaardig lid de vergaderingen van de schoolraad bij en treedt het in overleg over alle geplande beslissingen die voor overleg aan de schoolraad worden voorgelegd. Het schoolbestuur is samen met de directeur aanwezig op de schoolraad. Alleen als de schoolraad wil vergaderen om een advies op eigen initiatief op te stellen, kan de schoolraad aangeven dat zij dit liever doet zonder de aanwezigheid van het schoolbestuur, een afgevaardigde van het schoolbestuur of de directeur.</a:t>
            </a:r>
          </a:p>
        </p:txBody>
      </p:sp>
      <p:sp>
        <p:nvSpPr>
          <p:cNvPr id="207" name="Adviesorgaan"/>
          <p:cNvSpPr txBox="1"/>
          <p:nvPr/>
        </p:nvSpPr>
        <p:spPr>
          <a:xfrm>
            <a:off x="20251887" y="606640"/>
            <a:ext cx="347657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stStyle>
          <a:p>
            <a:pPr/>
            <a:r>
              <a:t>Adviesorgaan</a:t>
            </a:r>
          </a:p>
        </p:txBody>
      </p:sp>
      <p:pic>
        <p:nvPicPr>
          <p:cNvPr id="208" name="kindjes op VBSlogo.png" descr="kindjes op VBSlogo.png">
            <a:hlinkClick r:id="" invalidUrl="" action="ppaction://hlinkshowjump?jump=firstslide" tgtFrame="" tooltip="" history="1" highlightClick="0" endSnd="0"/>
          </p:cNvPr>
          <p:cNvPicPr>
            <a:picLocks noChangeAspect="1"/>
          </p:cNvPicPr>
          <p:nvPr/>
        </p:nvPicPr>
        <p:blipFill>
          <a:blip r:embed="rId2">
            <a:extLst/>
          </a:blip>
          <a:stretch>
            <a:fillRect/>
          </a:stretch>
        </p:blipFill>
        <p:spPr>
          <a:xfrm>
            <a:off x="2080306" y="668231"/>
            <a:ext cx="1077213" cy="1523735"/>
          </a:xfrm>
          <a:prstGeom prst="rect">
            <a:avLst/>
          </a:prstGeom>
          <a:ln w="12700">
            <a:miter lim="400000"/>
          </a:ln>
        </p:spPr>
      </p:pic>
      <p:sp>
        <p:nvSpPr>
          <p:cNvPr id="209"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10"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211"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MVD-personeel…"/>
          <p:cNvSpPr txBox="1"/>
          <p:nvPr/>
        </p:nvSpPr>
        <p:spPr>
          <a:xfrm>
            <a:off x="8420662" y="1713241"/>
            <a:ext cx="7340650"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9000"/>
            </a:pPr>
            <a:r>
              <a:t>MVD-personeel</a:t>
            </a:r>
          </a:p>
          <a:p>
            <a:pPr>
              <a:defRPr sz="9000"/>
            </a:pPr>
            <a:r>
              <a:t>en vrijwilligers</a:t>
            </a:r>
          </a:p>
        </p:txBody>
      </p:sp>
      <p:sp>
        <p:nvSpPr>
          <p:cNvPr id="214" name="Van Daele Carline…"/>
          <p:cNvSpPr txBox="1"/>
          <p:nvPr/>
        </p:nvSpPr>
        <p:spPr>
          <a:xfrm>
            <a:off x="853720" y="5239735"/>
            <a:ext cx="3062959"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Daele Carline</a:t>
            </a:r>
          </a:p>
          <a:p>
            <a:pPr>
              <a:defRPr sz="3000"/>
            </a:pPr>
            <a:r>
              <a:t>Onderhoud, eetzaal</a:t>
            </a:r>
          </a:p>
          <a:p>
            <a:pPr>
              <a:defRPr sz="3000"/>
            </a:pPr>
            <a:r>
              <a:t>en toezichten</a:t>
            </a:r>
          </a:p>
        </p:txBody>
      </p:sp>
      <p:sp>
        <p:nvSpPr>
          <p:cNvPr id="215" name="Wernerova Livia…"/>
          <p:cNvSpPr txBox="1"/>
          <p:nvPr/>
        </p:nvSpPr>
        <p:spPr>
          <a:xfrm>
            <a:off x="4990562" y="5023835"/>
            <a:ext cx="5399374"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Wernerova Livia</a:t>
            </a:r>
          </a:p>
          <a:p>
            <a:pPr>
              <a:defRPr sz="3000"/>
            </a:pPr>
            <a:r>
              <a:t>Toezichten VBS en toezichten in</a:t>
            </a:r>
          </a:p>
          <a:p>
            <a:pPr>
              <a:defRPr sz="3000"/>
            </a:pPr>
            <a:r>
              <a:t>opdracht v/d gemeente Oosterzele</a:t>
            </a:r>
          </a:p>
        </p:txBody>
      </p:sp>
      <p:sp>
        <p:nvSpPr>
          <p:cNvPr id="216" name="Montens Beau…"/>
          <p:cNvSpPr txBox="1"/>
          <p:nvPr/>
        </p:nvSpPr>
        <p:spPr>
          <a:xfrm>
            <a:off x="11322155" y="5239735"/>
            <a:ext cx="226412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Montens Beau</a:t>
            </a:r>
          </a:p>
          <a:p>
            <a:pPr>
              <a:defRPr sz="3000"/>
            </a:pPr>
            <a:r>
              <a:t>Onderhoud</a:t>
            </a:r>
          </a:p>
        </p:txBody>
      </p:sp>
      <p:sp>
        <p:nvSpPr>
          <p:cNvPr id="217" name="Beeckaert Eddy…"/>
          <p:cNvSpPr txBox="1"/>
          <p:nvPr/>
        </p:nvSpPr>
        <p:spPr>
          <a:xfrm>
            <a:off x="15931898" y="5239735"/>
            <a:ext cx="246039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Beeckaert Eddy</a:t>
            </a:r>
          </a:p>
          <a:p>
            <a:pPr>
              <a:defRPr sz="3000"/>
            </a:pPr>
            <a:r>
              <a:t>Buschauffeur</a:t>
            </a:r>
          </a:p>
        </p:txBody>
      </p:sp>
      <p:sp>
        <p:nvSpPr>
          <p:cNvPr id="218" name="Magerman Guido…"/>
          <p:cNvSpPr txBox="1"/>
          <p:nvPr/>
        </p:nvSpPr>
        <p:spPr>
          <a:xfrm>
            <a:off x="20070509" y="7715249"/>
            <a:ext cx="416317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Magerman Guido</a:t>
            </a:r>
          </a:p>
          <a:p>
            <a:pPr>
              <a:defRPr sz="3000"/>
            </a:pPr>
            <a:r>
              <a:t>Onderhoud tuin Westhoek</a:t>
            </a:r>
          </a:p>
          <a:p>
            <a:pPr>
              <a:defRPr sz="3000"/>
            </a:pPr>
            <a:r>
              <a:t>Vrijwilliger</a:t>
            </a:r>
          </a:p>
        </p:txBody>
      </p:sp>
      <p:sp>
        <p:nvSpPr>
          <p:cNvPr id="219" name="open vacature…"/>
          <p:cNvSpPr txBox="1"/>
          <p:nvPr/>
        </p:nvSpPr>
        <p:spPr>
          <a:xfrm>
            <a:off x="5997757" y="7715249"/>
            <a:ext cx="338498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open vacature </a:t>
            </a:r>
          </a:p>
          <a:p>
            <a:pPr>
              <a:defRPr sz="3000"/>
            </a:pPr>
            <a:r>
              <a:t>Hulp bij de maaltijden</a:t>
            </a:r>
          </a:p>
          <a:p>
            <a:pPr>
              <a:defRPr sz="3000"/>
            </a:pPr>
            <a:r>
              <a:t>Vrijwilliger</a:t>
            </a:r>
          </a:p>
        </p:txBody>
      </p:sp>
      <p:sp>
        <p:nvSpPr>
          <p:cNvPr id="220" name="open vacature…"/>
          <p:cNvSpPr txBox="1"/>
          <p:nvPr/>
        </p:nvSpPr>
        <p:spPr>
          <a:xfrm>
            <a:off x="692707" y="7715249"/>
            <a:ext cx="338498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open vacature </a:t>
            </a:r>
          </a:p>
          <a:p>
            <a:pPr>
              <a:defRPr sz="3000"/>
            </a:pPr>
            <a:r>
              <a:t>Hulp bij de maaltijden</a:t>
            </a:r>
          </a:p>
          <a:p>
            <a:pPr>
              <a:defRPr sz="3000"/>
            </a:pPr>
            <a:r>
              <a:t>Vrijwilliger</a:t>
            </a:r>
          </a:p>
        </p:txBody>
      </p:sp>
      <p:sp>
        <p:nvSpPr>
          <p:cNvPr id="221" name="Tante Bieke…"/>
          <p:cNvSpPr txBox="1"/>
          <p:nvPr/>
        </p:nvSpPr>
        <p:spPr>
          <a:xfrm>
            <a:off x="20879576" y="5239735"/>
            <a:ext cx="254503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Tante Bieke</a:t>
            </a:r>
          </a:p>
          <a:p>
            <a:pPr>
              <a:defRPr sz="3000"/>
            </a:pPr>
            <a:r>
              <a:t>Busbegeleidster </a:t>
            </a:r>
          </a:p>
          <a:p>
            <a:pPr>
              <a:defRPr sz="3000"/>
            </a:pPr>
            <a:r>
              <a:t>Vrijwilliger</a:t>
            </a:r>
          </a:p>
        </p:txBody>
      </p:sp>
      <p:sp>
        <p:nvSpPr>
          <p:cNvPr id="222" name="Talloen Carmen…"/>
          <p:cNvSpPr txBox="1"/>
          <p:nvPr/>
        </p:nvSpPr>
        <p:spPr>
          <a:xfrm>
            <a:off x="10982083" y="7715249"/>
            <a:ext cx="294426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Talloen Carmen</a:t>
            </a:r>
          </a:p>
          <a:p>
            <a:pPr>
              <a:defRPr sz="3000"/>
            </a:pPr>
            <a:r>
              <a:t>Hulp bij zwemmen</a:t>
            </a:r>
          </a:p>
          <a:p>
            <a:pPr>
              <a:defRPr sz="3000"/>
            </a:pPr>
            <a:r>
              <a:t>Vrijwilliger</a:t>
            </a:r>
          </a:p>
        </p:txBody>
      </p:sp>
      <p:sp>
        <p:nvSpPr>
          <p:cNvPr id="223" name="Holderbeke Patrick…"/>
          <p:cNvSpPr txBox="1"/>
          <p:nvPr/>
        </p:nvSpPr>
        <p:spPr>
          <a:xfrm>
            <a:off x="15589966" y="7715249"/>
            <a:ext cx="314425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Holderbeke Patrick</a:t>
            </a:r>
          </a:p>
          <a:p>
            <a:pPr>
              <a:defRPr sz="3000"/>
            </a:pPr>
            <a:r>
              <a:t>Onderhoudswerken</a:t>
            </a:r>
          </a:p>
          <a:p>
            <a:pPr>
              <a:defRPr sz="3000"/>
            </a:pPr>
            <a:r>
              <a:t>Vrijwilliger</a:t>
            </a:r>
          </a:p>
        </p:txBody>
      </p:sp>
      <p:sp>
        <p:nvSpPr>
          <p:cNvPr id="224" name="Beeckman Annie…"/>
          <p:cNvSpPr txBox="1"/>
          <p:nvPr/>
        </p:nvSpPr>
        <p:spPr>
          <a:xfrm>
            <a:off x="10980966" y="10190763"/>
            <a:ext cx="294650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Beeckman Annie</a:t>
            </a:r>
          </a:p>
          <a:p>
            <a:pPr>
              <a:defRPr sz="3000"/>
            </a:pPr>
            <a:r>
              <a:t>Hulp bij toezichten</a:t>
            </a:r>
          </a:p>
          <a:p>
            <a:pPr>
              <a:defRPr sz="3000"/>
            </a:pPr>
            <a:r>
              <a:t>Vrijwilliger</a:t>
            </a:r>
          </a:p>
        </p:txBody>
      </p:sp>
      <p:sp>
        <p:nvSpPr>
          <p:cNvPr id="225" name="Zij maken deel uit van de ruggengraat van elke school.…"/>
          <p:cNvSpPr txBox="1"/>
          <p:nvPr/>
        </p:nvSpPr>
        <p:spPr>
          <a:xfrm>
            <a:off x="15668291" y="1333500"/>
            <a:ext cx="8060173"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a:defRPr i="1" sz="2500">
                <a:latin typeface="Gill Sans"/>
                <a:ea typeface="Gill Sans"/>
                <a:cs typeface="Gill Sans"/>
                <a:sym typeface="Gill Sans"/>
              </a:defRPr>
            </a:pPr>
            <a:r>
              <a:t>Zij maken deel uit van de ruggengraat van elke school.</a:t>
            </a:r>
          </a:p>
          <a:p>
            <a:pPr algn="r">
              <a:defRPr i="1" sz="2500">
                <a:latin typeface="Gill Sans"/>
                <a:ea typeface="Gill Sans"/>
                <a:cs typeface="Gill Sans"/>
                <a:sym typeface="Gill Sans"/>
              </a:defRPr>
            </a:pPr>
            <a:r>
              <a:t>Zij zijn de lijm en de steun van de hele schoolwerking!</a:t>
            </a:r>
          </a:p>
        </p:txBody>
      </p:sp>
      <p:sp>
        <p:nvSpPr>
          <p:cNvPr id="226" name="Meester, vak en dienstpersoneel"/>
          <p:cNvSpPr txBox="1"/>
          <p:nvPr/>
        </p:nvSpPr>
        <p:spPr>
          <a:xfrm>
            <a:off x="15668291" y="606640"/>
            <a:ext cx="806017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stStyle>
          <a:p>
            <a:pPr/>
            <a:r>
              <a:t>Meester, vak en dienstpersoneel</a:t>
            </a:r>
          </a:p>
        </p:txBody>
      </p:sp>
      <p:sp>
        <p:nvSpPr>
          <p:cNvPr id="227" name="Quatacker Carine…"/>
          <p:cNvSpPr txBox="1"/>
          <p:nvPr/>
        </p:nvSpPr>
        <p:spPr>
          <a:xfrm>
            <a:off x="150321" y="10190763"/>
            <a:ext cx="446975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Quatacker Carine</a:t>
            </a:r>
          </a:p>
          <a:p>
            <a:pPr>
              <a:defRPr sz="3000"/>
            </a:pPr>
            <a:r>
              <a:t>Toezichter in opdracht</a:t>
            </a:r>
          </a:p>
          <a:p>
            <a:pPr>
              <a:defRPr sz="3000"/>
            </a:pPr>
            <a:r>
              <a:t>van de gemeente Oosterzele</a:t>
            </a:r>
          </a:p>
        </p:txBody>
      </p:sp>
      <p:sp>
        <p:nvSpPr>
          <p:cNvPr id="228" name="De Spiegeleer Femke…"/>
          <p:cNvSpPr txBox="1"/>
          <p:nvPr/>
        </p:nvSpPr>
        <p:spPr>
          <a:xfrm>
            <a:off x="5455371" y="10190763"/>
            <a:ext cx="446975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Spiegeleer Femke</a:t>
            </a:r>
          </a:p>
          <a:p>
            <a:pPr>
              <a:defRPr sz="3000"/>
            </a:pPr>
            <a:r>
              <a:t>Toezichter in opdracht</a:t>
            </a:r>
          </a:p>
          <a:p>
            <a:pPr>
              <a:defRPr sz="3000"/>
            </a:pPr>
            <a:r>
              <a:t>van de gemeente Oosterzele</a:t>
            </a:r>
          </a:p>
        </p:txBody>
      </p:sp>
      <p:sp>
        <p:nvSpPr>
          <p:cNvPr id="229" name="Vele anderen ongenoemd en heel…"/>
          <p:cNvSpPr txBox="1"/>
          <p:nvPr/>
        </p:nvSpPr>
        <p:spPr>
          <a:xfrm>
            <a:off x="16509021" y="10190763"/>
            <a:ext cx="6175513"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Vele anderen ongenoemd en heel </a:t>
            </a:r>
          </a:p>
          <a:p>
            <a:pPr>
              <a:defRPr sz="3000"/>
            </a:pPr>
            <a:r>
              <a:t>gewardeerd, steeds ten dienste van</a:t>
            </a:r>
          </a:p>
          <a:p>
            <a:pPr>
              <a:defRPr sz="3000"/>
            </a:pPr>
            <a:r>
              <a:t>onze leerkrachten, leerlingen, directie, …</a:t>
            </a:r>
          </a:p>
          <a:p>
            <a:pPr>
              <a:defRPr sz="3000"/>
            </a:pPr>
            <a:r>
              <a:t>Vele vrijwilligers</a:t>
            </a:r>
          </a:p>
        </p:txBody>
      </p:sp>
      <p:pic>
        <p:nvPicPr>
          <p:cNvPr id="230" name="kindjes op VBSlogo.png" descr="kindjes op VBSlogo.png">
            <a:hlinkClick r:id="" invalidUrl="" action="ppaction://hlinkshowjump?jump=firstslide" tgtFrame="" tooltip="" history="1" highlightClick="0" endSnd="0"/>
          </p:cNvPr>
          <p:cNvPicPr>
            <a:picLocks noChangeAspect="1"/>
          </p:cNvPicPr>
          <p:nvPr/>
        </p:nvPicPr>
        <p:blipFill>
          <a:blip r:embed="rId2">
            <a:extLst/>
          </a:blip>
          <a:stretch>
            <a:fillRect/>
          </a:stretch>
        </p:blipFill>
        <p:spPr>
          <a:xfrm>
            <a:off x="2080306" y="668231"/>
            <a:ext cx="1077213" cy="1523735"/>
          </a:xfrm>
          <a:prstGeom prst="rect">
            <a:avLst/>
          </a:prstGeom>
          <a:ln w="12700">
            <a:miter lim="400000"/>
          </a:ln>
        </p:spPr>
      </p:pic>
      <p:sp>
        <p:nvSpPr>
          <p:cNvPr id="23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32"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233"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Leerkrachten"/>
          <p:cNvSpPr txBox="1"/>
          <p:nvPr/>
        </p:nvSpPr>
        <p:spPr>
          <a:xfrm>
            <a:off x="9067785" y="1713241"/>
            <a:ext cx="6046404"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0"/>
            </a:lvl1pPr>
          </a:lstStyle>
          <a:p>
            <a:pPr/>
            <a:r>
              <a:t>Leerkrachten</a:t>
            </a:r>
          </a:p>
        </p:txBody>
      </p:sp>
      <p:sp>
        <p:nvSpPr>
          <p:cNvPr id="236" name="Onderwijzend personeel…"/>
          <p:cNvSpPr txBox="1"/>
          <p:nvPr/>
        </p:nvSpPr>
        <p:spPr>
          <a:xfrm>
            <a:off x="17422292" y="606640"/>
            <a:ext cx="6306172"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a:r>
              <a:t>Onderwijzend personeel</a:t>
            </a:r>
          </a:p>
          <a:p>
            <a:pPr algn="r"/>
            <a:r>
              <a:t>Administratief personeel</a:t>
            </a:r>
          </a:p>
          <a:p>
            <a:pPr algn="r"/>
            <a:r>
              <a:t>Paramedisch personeel</a:t>
            </a:r>
          </a:p>
        </p:txBody>
      </p:sp>
      <p:sp>
        <p:nvSpPr>
          <p:cNvPr id="237" name="Onderwijzend personeel"/>
          <p:cNvSpPr txBox="1"/>
          <p:nvPr/>
        </p:nvSpPr>
        <p:spPr>
          <a:xfrm>
            <a:off x="3487054" y="6445250"/>
            <a:ext cx="6306171" cy="825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Onderwijzend personeel</a:t>
            </a:r>
          </a:p>
        </p:txBody>
      </p:sp>
      <p:sp>
        <p:nvSpPr>
          <p:cNvPr id="238" name="Administratief - en beleids-…">
            <a:hlinkClick r:id="rId2" invalidUrl="" action="ppaction://hlinksldjump" tgtFrame="" tooltip="" history="1" highlightClick="0" endSnd="0"/>
          </p:cNvPr>
          <p:cNvSpPr txBox="1"/>
          <p:nvPr/>
        </p:nvSpPr>
        <p:spPr>
          <a:xfrm>
            <a:off x="13949078" y="6445250"/>
            <a:ext cx="6845053" cy="154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Administratief - en beleids-</a:t>
            </a:r>
          </a:p>
          <a:p>
            <a:pPr/>
            <a:r>
              <a:t>ondersteunend personeel</a:t>
            </a:r>
          </a:p>
        </p:txBody>
      </p:sp>
      <p:sp>
        <p:nvSpPr>
          <p:cNvPr id="239" name="Kleuter-…">
            <a:hlinkClick r:id="rId3" invalidUrl="" action="ppaction://hlinksldjump" tgtFrame="" tooltip="" history="1" highlightClick="0" endSnd="0"/>
          </p:cNvPr>
          <p:cNvSpPr txBox="1"/>
          <p:nvPr/>
        </p:nvSpPr>
        <p:spPr>
          <a:xfrm>
            <a:off x="3616701" y="8975355"/>
            <a:ext cx="2041315"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Kleuter-</a:t>
            </a:r>
          </a:p>
          <a:p>
            <a:pPr/>
            <a:r>
              <a:t>school</a:t>
            </a:r>
          </a:p>
        </p:txBody>
      </p:sp>
      <p:sp>
        <p:nvSpPr>
          <p:cNvPr id="240" name="Lagere…">
            <a:hlinkClick r:id="rId4" invalidUrl="" action="ppaction://hlinksldjump" tgtFrame="" tooltip="" history="1" highlightClick="0" endSnd="0"/>
          </p:cNvPr>
          <p:cNvSpPr txBox="1"/>
          <p:nvPr/>
        </p:nvSpPr>
        <p:spPr>
          <a:xfrm>
            <a:off x="7664706" y="8975355"/>
            <a:ext cx="1796059"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Lagere</a:t>
            </a:r>
          </a:p>
          <a:p>
            <a:pPr/>
            <a:r>
              <a:t>School</a:t>
            </a:r>
          </a:p>
        </p:txBody>
      </p:sp>
      <p:pic>
        <p:nvPicPr>
          <p:cNvPr id="241" name="kindjes op VBSlogo.png" descr="kindjes op VBSlogo.png">
            <a:hlinkClick r:id="" invalidUrl="" action="ppaction://hlinkshowjump?jump=firstslide" tgtFrame="" tooltip="" history="1" highlightClick="0" endSnd="0"/>
          </p:cNvPr>
          <p:cNvPicPr>
            <a:picLocks noChangeAspect="1"/>
          </p:cNvPicPr>
          <p:nvPr/>
        </p:nvPicPr>
        <p:blipFill>
          <a:blip r:embed="rId5">
            <a:extLst/>
          </a:blip>
          <a:stretch>
            <a:fillRect/>
          </a:stretch>
        </p:blipFill>
        <p:spPr>
          <a:xfrm>
            <a:off x="2080306" y="668231"/>
            <a:ext cx="1077213" cy="1523735"/>
          </a:xfrm>
          <a:prstGeom prst="rect">
            <a:avLst/>
          </a:prstGeom>
          <a:ln w="12700">
            <a:miter lim="400000"/>
          </a:ln>
        </p:spPr>
      </p:pic>
      <p:sp>
        <p:nvSpPr>
          <p:cNvPr id="242"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43"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244"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Leerkrachten…"/>
          <p:cNvSpPr txBox="1"/>
          <p:nvPr/>
        </p:nvSpPr>
        <p:spPr>
          <a:xfrm>
            <a:off x="8962024" y="1713241"/>
            <a:ext cx="6257926"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9000"/>
            </a:pPr>
            <a:r>
              <a:t>Leerkrachten</a:t>
            </a:r>
          </a:p>
          <a:p>
            <a:pPr>
              <a:defRPr sz="9000"/>
            </a:pPr>
            <a:r>
              <a:t>Kleuterschool</a:t>
            </a:r>
          </a:p>
        </p:txBody>
      </p:sp>
      <p:sp>
        <p:nvSpPr>
          <p:cNvPr id="247" name="De Backer Els…">
            <a:hlinkClick r:id="rId2" invalidUrl="" action="ppaction://hlinksldjump" tgtFrame="" tooltip="" history="1" highlightClick="0" endSnd="0"/>
          </p:cNvPr>
          <p:cNvSpPr txBox="1"/>
          <p:nvPr/>
        </p:nvSpPr>
        <p:spPr>
          <a:xfrm>
            <a:off x="5823863" y="5036038"/>
            <a:ext cx="2417788"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Backer Els</a:t>
            </a:r>
          </a:p>
          <a:p>
            <a:pPr>
              <a:defRPr sz="3000"/>
            </a:pPr>
            <a:r>
              <a:t>1ste kleuterklas</a:t>
            </a:r>
          </a:p>
          <a:p>
            <a:pPr>
              <a:defRPr sz="3000"/>
            </a:pPr>
            <a:r>
              <a:t>Hoofdschool</a:t>
            </a:r>
          </a:p>
        </p:txBody>
      </p:sp>
      <p:sp>
        <p:nvSpPr>
          <p:cNvPr id="248" name="De Backer Naomi…">
            <a:hlinkClick r:id="rId3" invalidUrl="" action="ppaction://hlinksldjump" tgtFrame="" tooltip="" history="1" highlightClick="0" endSnd="0"/>
          </p:cNvPr>
          <p:cNvSpPr txBox="1"/>
          <p:nvPr/>
        </p:nvSpPr>
        <p:spPr>
          <a:xfrm>
            <a:off x="9858802" y="5036038"/>
            <a:ext cx="466639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Backer Naomi</a:t>
            </a:r>
          </a:p>
          <a:p>
            <a:pPr>
              <a:defRPr sz="3000"/>
            </a:pPr>
            <a:r>
              <a:t>1ste kleuterklas</a:t>
            </a:r>
          </a:p>
          <a:p>
            <a:pPr>
              <a:defRPr sz="3000"/>
            </a:pPr>
            <a:r>
              <a:t>Oudste kleuters Wijkschoolstr.</a:t>
            </a:r>
          </a:p>
        </p:txBody>
      </p:sp>
      <p:sp>
        <p:nvSpPr>
          <p:cNvPr id="249" name="Saelens Amber…">
            <a:hlinkClick r:id="rId4" invalidUrl="" action="ppaction://hlinksldjump" tgtFrame="" tooltip="" history="1" highlightClick="0" endSnd="0"/>
          </p:cNvPr>
          <p:cNvSpPr txBox="1"/>
          <p:nvPr/>
        </p:nvSpPr>
        <p:spPr>
          <a:xfrm>
            <a:off x="1211001" y="5036038"/>
            <a:ext cx="234839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Saelens Amber</a:t>
            </a:r>
          </a:p>
          <a:p>
            <a:pPr>
              <a:defRPr sz="3000"/>
            </a:pPr>
            <a:r>
              <a:t>Peuterklas</a:t>
            </a:r>
          </a:p>
          <a:p>
            <a:pPr>
              <a:defRPr sz="3000"/>
            </a:pPr>
            <a:r>
              <a:t>Hoofdschool</a:t>
            </a:r>
          </a:p>
        </p:txBody>
      </p:sp>
      <p:sp>
        <p:nvSpPr>
          <p:cNvPr id="250" name="Van Driessche Carmen…">
            <a:hlinkClick r:id="rId5" invalidUrl="" action="ppaction://hlinksldjump" tgtFrame="" tooltip="" history="1" highlightClick="0" endSnd="0"/>
          </p:cNvPr>
          <p:cNvSpPr txBox="1"/>
          <p:nvPr/>
        </p:nvSpPr>
        <p:spPr>
          <a:xfrm>
            <a:off x="19709477" y="5036038"/>
            <a:ext cx="357306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Driessche Carmen</a:t>
            </a:r>
          </a:p>
          <a:p>
            <a:pPr>
              <a:defRPr sz="3000"/>
            </a:pPr>
            <a:r>
              <a:t>1ste kleuterklas</a:t>
            </a:r>
          </a:p>
          <a:p>
            <a:pPr>
              <a:defRPr sz="3000"/>
            </a:pPr>
            <a:r>
              <a:t>Wijkschoolstraat</a:t>
            </a:r>
          </a:p>
        </p:txBody>
      </p:sp>
      <p:sp>
        <p:nvSpPr>
          <p:cNvPr id="251" name="Haesaert Anne…">
            <a:hlinkClick r:id="rId6" invalidUrl="" action="ppaction://hlinksldjump" tgtFrame="" tooltip="" history="1" highlightClick="0" endSnd="0"/>
          </p:cNvPr>
          <p:cNvSpPr txBox="1"/>
          <p:nvPr/>
        </p:nvSpPr>
        <p:spPr>
          <a:xfrm>
            <a:off x="11002547" y="9835901"/>
            <a:ext cx="237890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Haesaert Anne</a:t>
            </a:r>
          </a:p>
          <a:p>
            <a:pPr>
              <a:defRPr sz="3000"/>
            </a:pPr>
            <a:r>
              <a:t>3de kleuterklas</a:t>
            </a:r>
          </a:p>
          <a:p>
            <a:pPr>
              <a:defRPr sz="3000"/>
            </a:pPr>
            <a:r>
              <a:t>Hoofdschool</a:t>
            </a:r>
          </a:p>
        </p:txBody>
      </p:sp>
      <p:sp>
        <p:nvSpPr>
          <p:cNvPr id="252" name="Ghyselinck Margaret…">
            <a:hlinkClick r:id="rId7" invalidUrl="" action="ppaction://hlinksldjump" tgtFrame="" tooltip="" history="1" highlightClick="0" endSnd="0"/>
          </p:cNvPr>
          <p:cNvSpPr txBox="1"/>
          <p:nvPr/>
        </p:nvSpPr>
        <p:spPr>
          <a:xfrm>
            <a:off x="810746" y="9835901"/>
            <a:ext cx="314890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Ghyselinck Margaret</a:t>
            </a:r>
          </a:p>
          <a:p>
            <a:pPr>
              <a:defRPr sz="3000"/>
            </a:pPr>
            <a:r>
              <a:t>2de kleuterklas</a:t>
            </a:r>
          </a:p>
          <a:p>
            <a:pPr>
              <a:defRPr sz="3000"/>
            </a:pPr>
            <a:r>
              <a:t>Hoofdschool</a:t>
            </a:r>
          </a:p>
        </p:txBody>
      </p:sp>
      <p:sp>
        <p:nvSpPr>
          <p:cNvPr id="253" name="Magerman Els…">
            <a:hlinkClick r:id="rId8" invalidUrl="" action="ppaction://hlinksldjump" tgtFrame="" tooltip="" history="1" highlightClick="0" endSnd="0"/>
          </p:cNvPr>
          <p:cNvSpPr txBox="1"/>
          <p:nvPr/>
        </p:nvSpPr>
        <p:spPr>
          <a:xfrm>
            <a:off x="5277570" y="9835901"/>
            <a:ext cx="3510373"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Magerman Els</a:t>
            </a:r>
          </a:p>
          <a:p>
            <a:pPr>
              <a:defRPr sz="3000"/>
            </a:pPr>
            <a:r>
              <a:t>2de en 3de kleuterklas</a:t>
            </a:r>
          </a:p>
          <a:p>
            <a:pPr>
              <a:defRPr sz="3000"/>
            </a:pPr>
            <a:r>
              <a:t>Wijkschoolstraat</a:t>
            </a:r>
          </a:p>
        </p:txBody>
      </p:sp>
      <p:sp>
        <p:nvSpPr>
          <p:cNvPr id="254" name="Van der Heyden Laura…">
            <a:hlinkClick r:id="rId9" invalidUrl="" action="ppaction://hlinksldjump" tgtFrame="" tooltip="" history="1" highlightClick="0" endSnd="0"/>
          </p:cNvPr>
          <p:cNvSpPr txBox="1"/>
          <p:nvPr/>
        </p:nvSpPr>
        <p:spPr>
          <a:xfrm>
            <a:off x="15368197" y="5036038"/>
            <a:ext cx="349828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der Heyden Laura</a:t>
            </a:r>
          </a:p>
          <a:p>
            <a:pPr>
              <a:defRPr sz="3000"/>
            </a:pPr>
            <a:r>
              <a:t>Interimaris van</a:t>
            </a:r>
          </a:p>
          <a:p>
            <a:pPr>
              <a:defRPr sz="3000"/>
            </a:pPr>
            <a:r>
              <a:t>De Backer Naomi</a:t>
            </a:r>
          </a:p>
        </p:txBody>
      </p:sp>
      <p:sp>
        <p:nvSpPr>
          <p:cNvPr id="255" name="De Spiegeleer Femke…">
            <a:hlinkClick r:id="rId10" invalidUrl="" action="ppaction://hlinksldjump" tgtFrame="" tooltip="" history="1" highlightClick="0" endSnd="0"/>
          </p:cNvPr>
          <p:cNvSpPr txBox="1"/>
          <p:nvPr/>
        </p:nvSpPr>
        <p:spPr>
          <a:xfrm>
            <a:off x="19840632" y="9835901"/>
            <a:ext cx="3310757"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Spiegeleer Femke</a:t>
            </a:r>
          </a:p>
          <a:p>
            <a:pPr>
              <a:defRPr sz="3000"/>
            </a:pPr>
            <a:r>
              <a:t>Kinderverzorgster</a:t>
            </a:r>
          </a:p>
        </p:txBody>
      </p:sp>
      <p:pic>
        <p:nvPicPr>
          <p:cNvPr id="256" name="kindjes op VBSlogo.png" descr="kindjes op VBSlogo.png">
            <a:hlinkClick r:id="" invalidUrl="" action="ppaction://hlinkshowjump?jump=firstslide" tgtFrame="" tooltip="" history="1" highlightClick="0" endSnd="0"/>
          </p:cNvPr>
          <p:cNvPicPr>
            <a:picLocks noChangeAspect="1"/>
          </p:cNvPicPr>
          <p:nvPr/>
        </p:nvPicPr>
        <p:blipFill>
          <a:blip r:embed="rId11">
            <a:extLst/>
          </a:blip>
          <a:stretch>
            <a:fillRect/>
          </a:stretch>
        </p:blipFill>
        <p:spPr>
          <a:xfrm>
            <a:off x="2080306" y="668231"/>
            <a:ext cx="1077213" cy="1523735"/>
          </a:xfrm>
          <a:prstGeom prst="rect">
            <a:avLst/>
          </a:prstGeom>
          <a:ln w="12700">
            <a:miter lim="400000"/>
          </a:ln>
        </p:spPr>
      </p:pic>
      <p:sp>
        <p:nvSpPr>
          <p:cNvPr id="257"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58"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259" name="Klik op de naam om naar de foto te gaan."/>
          <p:cNvSpPr txBox="1"/>
          <p:nvPr/>
        </p:nvSpPr>
        <p:spPr>
          <a:xfrm>
            <a:off x="384928" y="3481910"/>
            <a:ext cx="840080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chemeClr val="accent5"/>
                </a:solidFill>
              </a:defRPr>
            </a:lvl1pPr>
          </a:lstStyle>
          <a:p>
            <a:pPr/>
            <a:r>
              <a:t>Klik op de naam om naar de foto te gaan.</a:t>
            </a:r>
          </a:p>
        </p:txBody>
      </p:sp>
      <p:sp>
        <p:nvSpPr>
          <p:cNvPr id="260"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
        <p:nvSpPr>
          <p:cNvPr id="261" name="Bracke Oda…"/>
          <p:cNvSpPr txBox="1"/>
          <p:nvPr/>
        </p:nvSpPr>
        <p:spPr>
          <a:xfrm>
            <a:off x="16023785" y="9835901"/>
            <a:ext cx="218710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Bracke Oda</a:t>
            </a:r>
          </a:p>
          <a:p>
            <a:pPr>
              <a:defRPr sz="3000"/>
            </a:pPr>
            <a:r>
              <a:t>Kleuterturnjuf</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eerkrachten…"/>
          <p:cNvSpPr txBox="1"/>
          <p:nvPr/>
        </p:nvSpPr>
        <p:spPr>
          <a:xfrm>
            <a:off x="9067785" y="1713241"/>
            <a:ext cx="6046404"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9000"/>
            </a:pPr>
            <a:r>
              <a:t>Leerkrachten</a:t>
            </a:r>
          </a:p>
          <a:p>
            <a:pPr>
              <a:defRPr sz="9000"/>
            </a:pPr>
            <a:r>
              <a:t>lagere school</a:t>
            </a:r>
          </a:p>
        </p:txBody>
      </p:sp>
      <p:sp>
        <p:nvSpPr>
          <p:cNvPr id="264" name="Melkebeke Christine…">
            <a:hlinkClick r:id="rId2" invalidUrl="" action="ppaction://hlinksldjump" tgtFrame="" tooltip="" history="1" highlightClick="0" endSnd="0"/>
          </p:cNvPr>
          <p:cNvSpPr txBox="1"/>
          <p:nvPr/>
        </p:nvSpPr>
        <p:spPr>
          <a:xfrm>
            <a:off x="797910" y="4743938"/>
            <a:ext cx="317457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Melkebeke Christine</a:t>
            </a:r>
          </a:p>
          <a:p>
            <a:pPr>
              <a:defRPr sz="3000"/>
            </a:pPr>
            <a:r>
              <a:t>1ste leerjaar A</a:t>
            </a:r>
          </a:p>
        </p:txBody>
      </p:sp>
      <p:sp>
        <p:nvSpPr>
          <p:cNvPr id="265" name="Goossens Carla…">
            <a:hlinkClick r:id="rId3" invalidUrl="" action="ppaction://hlinksldjump" tgtFrame="" tooltip="" history="1" highlightClick="0" endSnd="0"/>
          </p:cNvPr>
          <p:cNvSpPr txBox="1"/>
          <p:nvPr/>
        </p:nvSpPr>
        <p:spPr>
          <a:xfrm>
            <a:off x="10852048" y="4743938"/>
            <a:ext cx="247787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Goossens Carla</a:t>
            </a:r>
          </a:p>
          <a:p>
            <a:pPr>
              <a:defRPr sz="3000"/>
            </a:pPr>
            <a:r>
              <a:t>1ste leerjaar B</a:t>
            </a:r>
          </a:p>
        </p:txBody>
      </p:sp>
      <p:sp>
        <p:nvSpPr>
          <p:cNvPr id="266" name="De Cuyper Eveline…">
            <a:hlinkClick r:id="rId4" invalidUrl="" action="ppaction://hlinksldjump" tgtFrame="" tooltip="" history="1" highlightClick="0" endSnd="0"/>
          </p:cNvPr>
          <p:cNvSpPr txBox="1"/>
          <p:nvPr/>
        </p:nvSpPr>
        <p:spPr>
          <a:xfrm>
            <a:off x="20027876" y="8019801"/>
            <a:ext cx="293626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 Cuyper Eveline</a:t>
            </a:r>
          </a:p>
          <a:p>
            <a:pPr>
              <a:defRPr sz="3000"/>
            </a:pPr>
            <a:r>
              <a:t>4de leerjaar B</a:t>
            </a:r>
          </a:p>
        </p:txBody>
      </p:sp>
      <p:sp>
        <p:nvSpPr>
          <p:cNvPr id="267" name="Melkebeke Karine…">
            <a:hlinkClick r:id="rId5" invalidUrl="" action="ppaction://hlinksldjump" tgtFrame="" tooltip="" history="1" highlightClick="0" endSnd="0"/>
          </p:cNvPr>
          <p:cNvSpPr txBox="1"/>
          <p:nvPr/>
        </p:nvSpPr>
        <p:spPr>
          <a:xfrm>
            <a:off x="20109360" y="4743938"/>
            <a:ext cx="277330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Melkebeke Karine</a:t>
            </a:r>
          </a:p>
          <a:p>
            <a:pPr>
              <a:defRPr sz="3000"/>
            </a:pPr>
            <a:r>
              <a:t>2de leerjaar A</a:t>
            </a:r>
          </a:p>
        </p:txBody>
      </p:sp>
      <p:sp>
        <p:nvSpPr>
          <p:cNvPr id="268" name="Balcaen Sylvie…">
            <a:hlinkClick r:id="rId6" invalidUrl="" action="ppaction://hlinksldjump" tgtFrame="" tooltip="" history="1" highlightClick="0" endSnd="0"/>
          </p:cNvPr>
          <p:cNvSpPr txBox="1"/>
          <p:nvPr/>
        </p:nvSpPr>
        <p:spPr>
          <a:xfrm>
            <a:off x="15600510" y="4743938"/>
            <a:ext cx="223826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Balcaen Sylvie</a:t>
            </a:r>
          </a:p>
          <a:p>
            <a:pPr>
              <a:defRPr sz="3000"/>
            </a:pPr>
            <a:r>
              <a:t>1ste leerjaar B</a:t>
            </a:r>
          </a:p>
        </p:txBody>
      </p:sp>
      <p:sp>
        <p:nvSpPr>
          <p:cNvPr id="269" name="Machtelings Caroline…"/>
          <p:cNvSpPr txBox="1"/>
          <p:nvPr/>
        </p:nvSpPr>
        <p:spPr>
          <a:xfrm>
            <a:off x="776609" y="8019801"/>
            <a:ext cx="32171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Machtelings Caroline</a:t>
            </a:r>
          </a:p>
          <a:p>
            <a:pPr>
              <a:defRPr sz="3000"/>
            </a:pPr>
            <a:r>
              <a:t>2de leerjaar B</a:t>
            </a:r>
          </a:p>
        </p:txBody>
      </p:sp>
      <p:sp>
        <p:nvSpPr>
          <p:cNvPr id="270" name="Waelput Sander…">
            <a:hlinkClick r:id="rId7" invalidUrl="" action="ppaction://hlinksldjump" tgtFrame="" tooltip="" history="1" highlightClick="0" endSnd="0"/>
          </p:cNvPr>
          <p:cNvSpPr txBox="1"/>
          <p:nvPr/>
        </p:nvSpPr>
        <p:spPr>
          <a:xfrm>
            <a:off x="5761727" y="8019801"/>
            <a:ext cx="254206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Waelput Sander</a:t>
            </a:r>
          </a:p>
          <a:p>
            <a:pPr>
              <a:defRPr sz="3000"/>
            </a:pPr>
            <a:r>
              <a:t>3de leerjaar A</a:t>
            </a:r>
          </a:p>
        </p:txBody>
      </p:sp>
      <p:sp>
        <p:nvSpPr>
          <p:cNvPr id="271" name="Van Twembeke Liezl…">
            <a:hlinkClick r:id="rId8" invalidUrl="" action="ppaction://hlinksldjump" tgtFrame="" tooltip="" history="1" highlightClick="0" endSnd="0"/>
          </p:cNvPr>
          <p:cNvSpPr txBox="1"/>
          <p:nvPr/>
        </p:nvSpPr>
        <p:spPr>
          <a:xfrm>
            <a:off x="10534021" y="8019801"/>
            <a:ext cx="311393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Twembeke Liezl</a:t>
            </a:r>
          </a:p>
          <a:p>
            <a:pPr>
              <a:defRPr sz="3000"/>
            </a:pPr>
            <a:r>
              <a:t>3de leerjaar B</a:t>
            </a:r>
          </a:p>
        </p:txBody>
      </p:sp>
      <p:sp>
        <p:nvSpPr>
          <p:cNvPr id="272" name="Matthijs Evelien…">
            <a:hlinkClick r:id="rId9" invalidUrl="" action="ppaction://hlinksldjump" tgtFrame="" tooltip="" history="1" highlightClick="0" endSnd="0"/>
          </p:cNvPr>
          <p:cNvSpPr txBox="1"/>
          <p:nvPr/>
        </p:nvSpPr>
        <p:spPr>
          <a:xfrm>
            <a:off x="1178352" y="11549664"/>
            <a:ext cx="241369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Matthijs Evelien</a:t>
            </a:r>
          </a:p>
          <a:p>
            <a:pPr>
              <a:defRPr sz="3000"/>
            </a:pPr>
            <a:r>
              <a:t>5de leerjaar A</a:t>
            </a:r>
          </a:p>
        </p:txBody>
      </p:sp>
      <p:sp>
        <p:nvSpPr>
          <p:cNvPr id="273" name="Eekhout Hilde…">
            <a:hlinkClick r:id="rId10" invalidUrl="" action="ppaction://hlinksldjump" tgtFrame="" tooltip="" history="1" highlightClick="0" endSnd="0"/>
          </p:cNvPr>
          <p:cNvSpPr txBox="1"/>
          <p:nvPr/>
        </p:nvSpPr>
        <p:spPr>
          <a:xfrm>
            <a:off x="15536208" y="11549664"/>
            <a:ext cx="262391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Eekhout Hilde</a:t>
            </a:r>
          </a:p>
          <a:p>
            <a:pPr>
              <a:defRPr sz="3000"/>
            </a:pPr>
            <a:r>
              <a:t>Zorgcoördinator</a:t>
            </a:r>
          </a:p>
        </p:txBody>
      </p:sp>
      <p:sp>
        <p:nvSpPr>
          <p:cNvPr id="274" name="Van Herzele Sara…">
            <a:hlinkClick r:id="rId11" invalidUrl="" action="ppaction://hlinksldjump" tgtFrame="" tooltip="" history="1" highlightClick="0" endSnd="0"/>
          </p:cNvPr>
          <p:cNvSpPr txBox="1"/>
          <p:nvPr/>
        </p:nvSpPr>
        <p:spPr>
          <a:xfrm>
            <a:off x="5688615" y="4528038"/>
            <a:ext cx="2688283"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Van Herzele Sara</a:t>
            </a:r>
          </a:p>
          <a:p>
            <a:pPr>
              <a:defRPr sz="3000"/>
            </a:pPr>
            <a:r>
              <a:t>1ste leerjaar A</a:t>
            </a:r>
          </a:p>
          <a:p>
            <a:pPr>
              <a:defRPr sz="3000"/>
            </a:pPr>
            <a:r>
              <a:t>5de leerjaar A</a:t>
            </a:r>
          </a:p>
        </p:txBody>
      </p:sp>
      <p:sp>
        <p:nvSpPr>
          <p:cNvPr id="275" name="Brackeva An…">
            <a:hlinkClick r:id="rId12" invalidUrl="" action="ppaction://hlinksldjump" tgtFrame="" tooltip="" history="1" highlightClick="0" endSnd="0"/>
          </p:cNvPr>
          <p:cNvSpPr txBox="1"/>
          <p:nvPr/>
        </p:nvSpPr>
        <p:spPr>
          <a:xfrm>
            <a:off x="6019544" y="11549664"/>
            <a:ext cx="221166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Brackeva An</a:t>
            </a:r>
          </a:p>
          <a:p>
            <a:pPr>
              <a:defRPr sz="3000"/>
            </a:pPr>
            <a:r>
              <a:t>6de leerjaar A</a:t>
            </a:r>
          </a:p>
        </p:txBody>
      </p:sp>
      <p:sp>
        <p:nvSpPr>
          <p:cNvPr id="276" name="Van Impe Celia…">
            <a:hlinkClick r:id="rId13" invalidUrl="" action="ppaction://hlinksldjump" tgtFrame="" tooltip="" history="1" highlightClick="0" endSnd="0"/>
          </p:cNvPr>
          <p:cNvSpPr txBox="1"/>
          <p:nvPr/>
        </p:nvSpPr>
        <p:spPr>
          <a:xfrm>
            <a:off x="10994244" y="11549664"/>
            <a:ext cx="237872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Van Impe Celia</a:t>
            </a:r>
          </a:p>
          <a:p>
            <a:pPr>
              <a:defRPr sz="3000"/>
            </a:pPr>
            <a:r>
              <a:t>6de leerjaar B</a:t>
            </a:r>
          </a:p>
        </p:txBody>
      </p:sp>
      <p:sp>
        <p:nvSpPr>
          <p:cNvPr id="277" name="Delaruelle Michiel…">
            <a:hlinkClick r:id="rId14" invalidUrl="" action="ppaction://hlinksldjump" tgtFrame="" tooltip="" history="1" highlightClick="0" endSnd="0"/>
          </p:cNvPr>
          <p:cNvSpPr txBox="1"/>
          <p:nvPr/>
        </p:nvSpPr>
        <p:spPr>
          <a:xfrm>
            <a:off x="18977773" y="11549664"/>
            <a:ext cx="522171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Delaruelle Michiel</a:t>
            </a:r>
          </a:p>
          <a:p>
            <a:pPr>
              <a:defRPr sz="3000"/>
            </a:pPr>
            <a:r>
              <a:t>Leermeester bewegingsopvoeding</a:t>
            </a:r>
          </a:p>
        </p:txBody>
      </p:sp>
      <p:pic>
        <p:nvPicPr>
          <p:cNvPr id="278" name="kindjes op VBSlogo.png" descr="kindjes op VBSlogo.png">
            <a:hlinkClick r:id="" invalidUrl="" action="ppaction://hlinkshowjump?jump=firstslide" tgtFrame="" tooltip="" history="1" highlightClick="0" endSnd="0"/>
          </p:cNvPr>
          <p:cNvPicPr>
            <a:picLocks noChangeAspect="1"/>
          </p:cNvPicPr>
          <p:nvPr/>
        </p:nvPicPr>
        <p:blipFill>
          <a:blip r:embed="rId15">
            <a:extLst/>
          </a:blip>
          <a:stretch>
            <a:fillRect/>
          </a:stretch>
        </p:blipFill>
        <p:spPr>
          <a:xfrm>
            <a:off x="2080306" y="668231"/>
            <a:ext cx="1077213" cy="1523735"/>
          </a:xfrm>
          <a:prstGeom prst="rect">
            <a:avLst/>
          </a:prstGeom>
          <a:ln w="12700">
            <a:miter lim="400000"/>
          </a:ln>
        </p:spPr>
      </p:pic>
      <p:sp>
        <p:nvSpPr>
          <p:cNvPr id="279"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80" name="Driehoek">
            <a:hlinkClick r:id="" invalidUrl="" action="ppaction://hlinkshowjump?jump=nextslide" tgtFrame="" tooltip="" history="1" highlightClick="0" endSnd="0"/>
          </p:cNvPr>
          <p:cNvSpPr/>
          <p:nvPr/>
        </p:nvSpPr>
        <p:spPr>
          <a:xfrm rot="5400000">
            <a:off x="3384586" y="829629"/>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8CF02"/>
          </a:solidFill>
          <a:ln w="12700">
            <a:miter lim="400000"/>
          </a:ln>
        </p:spPr>
        <p:txBody>
          <a:bodyPr lIns="50800" tIns="50800" rIns="50800" bIns="50800" anchor="ctr"/>
          <a:lstStyle/>
          <a:p>
            <a:pPr>
              <a:defRPr>
                <a:solidFill>
                  <a:srgbClr val="FFFFFF"/>
                </a:solidFill>
              </a:defRPr>
            </a:pPr>
          </a:p>
        </p:txBody>
      </p:sp>
      <p:sp>
        <p:nvSpPr>
          <p:cNvPr id="281" name="Klik op de naam om naar de foto te gaan."/>
          <p:cNvSpPr txBox="1"/>
          <p:nvPr/>
        </p:nvSpPr>
        <p:spPr>
          <a:xfrm>
            <a:off x="384928" y="3481910"/>
            <a:ext cx="840080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chemeClr val="accent5"/>
                </a:solidFill>
              </a:defRPr>
            </a:lvl1pPr>
          </a:lstStyle>
          <a:p>
            <a:pPr/>
            <a:r>
              <a:t>Klik op de naam om naar de foto te gaan.</a:t>
            </a:r>
          </a:p>
        </p:txBody>
      </p:sp>
      <p:sp>
        <p:nvSpPr>
          <p:cNvPr id="282" name="David Van Cauwenberghe…"/>
          <p:cNvSpPr txBox="1"/>
          <p:nvPr/>
        </p:nvSpPr>
        <p:spPr>
          <a:xfrm>
            <a:off x="14730424" y="8019801"/>
            <a:ext cx="3978437"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David Van Cauwenberghe</a:t>
            </a:r>
          </a:p>
          <a:p>
            <a:pPr>
              <a:defRPr sz="3000"/>
            </a:pPr>
            <a:r>
              <a:t>4de leerjaar A</a:t>
            </a:r>
          </a:p>
        </p:txBody>
      </p:sp>
      <p:sp>
        <p:nvSpPr>
          <p:cNvPr id="283"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Administratief- en…"/>
          <p:cNvSpPr txBox="1"/>
          <p:nvPr/>
        </p:nvSpPr>
        <p:spPr>
          <a:xfrm>
            <a:off x="7277382" y="1713241"/>
            <a:ext cx="9627209" cy="269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9000"/>
            </a:pPr>
            <a:r>
              <a:t>Administratief- en</a:t>
            </a:r>
          </a:p>
          <a:p>
            <a:pPr>
              <a:defRPr sz="9000"/>
            </a:pPr>
            <a:r>
              <a:t>beleidsondesteunend</a:t>
            </a:r>
          </a:p>
        </p:txBody>
      </p:sp>
      <p:sp>
        <p:nvSpPr>
          <p:cNvPr id="286" name="Van den Berghe Kristien…"/>
          <p:cNvSpPr txBox="1"/>
          <p:nvPr/>
        </p:nvSpPr>
        <p:spPr>
          <a:xfrm>
            <a:off x="3696061" y="5550394"/>
            <a:ext cx="5435093"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Van den Berghe Kristien</a:t>
            </a:r>
          </a:p>
          <a:p>
            <a:pPr>
              <a:defRPr sz="3000"/>
            </a:pPr>
            <a:r>
              <a:t>Secretariaatsmedewerker</a:t>
            </a:r>
          </a:p>
          <a:p>
            <a:pPr>
              <a:defRPr sz="3000"/>
            </a:pPr>
          </a:p>
          <a:p>
            <a:pPr>
              <a:defRPr sz="3000"/>
            </a:pPr>
            <a:r>
              <a:rPr u="sng">
                <a:hlinkClick r:id="rId2" invalidUrl="" action="" tgtFrame="" tooltip="" history="1" highlightClick="0" endSnd="0"/>
              </a:rPr>
              <a:t>secretariaat@vbsscheldewindeke.be</a:t>
            </a:r>
          </a:p>
        </p:txBody>
      </p:sp>
      <p:sp>
        <p:nvSpPr>
          <p:cNvPr id="287" name="Buysse Kelly…"/>
          <p:cNvSpPr txBox="1"/>
          <p:nvPr/>
        </p:nvSpPr>
        <p:spPr>
          <a:xfrm>
            <a:off x="7754152" y="10301948"/>
            <a:ext cx="262391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Buysse Kelly</a:t>
            </a:r>
          </a:p>
          <a:p>
            <a:pPr>
              <a:defRPr sz="3000"/>
            </a:pPr>
            <a:r>
              <a:t>Zorgcoördinator</a:t>
            </a:r>
          </a:p>
          <a:p>
            <a:pPr>
              <a:defRPr sz="3000"/>
            </a:pPr>
            <a:r>
              <a:t>Kleuterschool</a:t>
            </a:r>
          </a:p>
        </p:txBody>
      </p:sp>
      <p:sp>
        <p:nvSpPr>
          <p:cNvPr id="288" name="Eekhout Hilde…">
            <a:hlinkClick r:id="rId3" invalidUrl="" action="ppaction://hlinksldjump" tgtFrame="" tooltip="" history="1" highlightClick="0" endSnd="0"/>
          </p:cNvPr>
          <p:cNvSpPr txBox="1"/>
          <p:nvPr/>
        </p:nvSpPr>
        <p:spPr>
          <a:xfrm>
            <a:off x="14276544" y="10301948"/>
            <a:ext cx="262391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Eekhout Hilde</a:t>
            </a:r>
          </a:p>
          <a:p>
            <a:pPr>
              <a:defRPr sz="3000"/>
            </a:pPr>
            <a:r>
              <a:t>Zorgcoördinator</a:t>
            </a:r>
          </a:p>
          <a:p>
            <a:pPr>
              <a:defRPr sz="3000"/>
            </a:pPr>
            <a:r>
              <a:t>Lagere school</a:t>
            </a:r>
          </a:p>
        </p:txBody>
      </p:sp>
      <p:sp>
        <p:nvSpPr>
          <p:cNvPr id="289" name="De Grieve Corneel…"/>
          <p:cNvSpPr txBox="1"/>
          <p:nvPr/>
        </p:nvSpPr>
        <p:spPr>
          <a:xfrm>
            <a:off x="17467416" y="5550394"/>
            <a:ext cx="3018496"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De Grieve Corneel</a:t>
            </a:r>
          </a:p>
          <a:p>
            <a:pPr>
              <a:defRPr sz="3000"/>
            </a:pPr>
            <a:r>
              <a:t>ICT-coördinator</a:t>
            </a:r>
          </a:p>
          <a:p>
            <a:pPr>
              <a:defRPr sz="3000"/>
            </a:pPr>
          </a:p>
          <a:p>
            <a:pPr>
              <a:defRPr sz="3000"/>
            </a:pPr>
            <a:r>
              <a:rPr u="sng">
                <a:hlinkClick r:id="rId4" invalidUrl="" action="" tgtFrame="" tooltip="" history="1" highlightClick="0" endSnd="0"/>
              </a:rPr>
              <a:t>ictcorneel@ksrs.be</a:t>
            </a:r>
            <a:r>
              <a:t> </a:t>
            </a:r>
          </a:p>
        </p:txBody>
      </p:sp>
      <p:pic>
        <p:nvPicPr>
          <p:cNvPr id="290" name="kindjes op VBSlogo.png" descr="kindjes op VBSlogo.png">
            <a:hlinkClick r:id="" invalidUrl="" action="ppaction://hlinkshowjump?jump=firstslide" tgtFrame="" tooltip="" history="1" highlightClick="0" endSnd="0"/>
          </p:cNvPr>
          <p:cNvPicPr>
            <a:picLocks noChangeAspect="1"/>
          </p:cNvPicPr>
          <p:nvPr/>
        </p:nvPicPr>
        <p:blipFill>
          <a:blip r:embed="rId5">
            <a:extLst/>
          </a:blip>
          <a:stretch>
            <a:fillRect/>
          </a:stretch>
        </p:blipFill>
        <p:spPr>
          <a:xfrm>
            <a:off x="2080306" y="668231"/>
            <a:ext cx="1077213" cy="1523735"/>
          </a:xfrm>
          <a:prstGeom prst="rect">
            <a:avLst/>
          </a:prstGeom>
          <a:ln w="12700">
            <a:miter lim="400000"/>
          </a:ln>
        </p:spPr>
      </p:pic>
      <p:sp>
        <p:nvSpPr>
          <p:cNvPr id="291" name="Driehoek">
            <a:hlinkClick r:id="" invalidUrl="" action="ppaction://hlinkshowjump?jump=lastslideviewed" tgtFrame="" tooltip="" history="1" highlightClick="0" endSnd="0"/>
          </p:cNvPr>
          <p:cNvSpPr/>
          <p:nvPr/>
        </p:nvSpPr>
        <p:spPr>
          <a:xfrm rot="16200000">
            <a:off x="1218238" y="1430098"/>
            <a:ext cx="635001" cy="63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5CA92E"/>
          </a:solidFill>
          <a:ln w="12700">
            <a:miter lim="400000"/>
          </a:ln>
        </p:spPr>
        <p:txBody>
          <a:bodyPr lIns="50800" tIns="50800" rIns="50800" bIns="50800" anchor="ctr"/>
          <a:lstStyle/>
          <a:p>
            <a:pPr>
              <a:defRPr>
                <a:solidFill>
                  <a:srgbClr val="FFFFFF"/>
                </a:solidFill>
              </a:defRPr>
            </a:pPr>
          </a:p>
        </p:txBody>
      </p:sp>
      <p:sp>
        <p:nvSpPr>
          <p:cNvPr id="292" name="Klik op de naam om naar de foto te gaan."/>
          <p:cNvSpPr txBox="1"/>
          <p:nvPr/>
        </p:nvSpPr>
        <p:spPr>
          <a:xfrm>
            <a:off x="290141" y="9196171"/>
            <a:ext cx="840080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chemeClr val="accent5"/>
                </a:solidFill>
              </a:defRPr>
            </a:lvl1pPr>
          </a:lstStyle>
          <a:p>
            <a:pPr/>
            <a:r>
              <a:t>Klik op de naam om naar de foto te gaan.</a:t>
            </a:r>
          </a:p>
        </p:txBody>
      </p:sp>
      <p:sp>
        <p:nvSpPr>
          <p:cNvPr id="293" name="kelly.buysse@vbsscheldewindeke.be"/>
          <p:cNvSpPr txBox="1"/>
          <p:nvPr/>
        </p:nvSpPr>
        <p:spPr>
          <a:xfrm>
            <a:off x="6320659" y="12029148"/>
            <a:ext cx="549090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rPr u="sng">
                <a:hlinkClick r:id="rId6" invalidUrl="" action="" tgtFrame="" tooltip="" history="1" highlightClick="0" endSnd="0"/>
              </a:rPr>
              <a:t>kelly.buysse@vbsscheldewindeke.be</a:t>
            </a:r>
            <a:r>
              <a:t> </a:t>
            </a:r>
          </a:p>
        </p:txBody>
      </p:sp>
      <p:sp>
        <p:nvSpPr>
          <p:cNvPr id="294" name="hilde.eekhout@vbsscheldewindeke.be"/>
          <p:cNvSpPr txBox="1"/>
          <p:nvPr/>
        </p:nvSpPr>
        <p:spPr>
          <a:xfrm>
            <a:off x="12669665" y="12029148"/>
            <a:ext cx="583767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rPr u="sng">
                <a:hlinkClick r:id="rId7" invalidUrl="" action="" tgtFrame="" tooltip="" history="1" highlightClick="0" endSnd="0"/>
              </a:rPr>
              <a:t>hilde.eekhout@vbsscheldewindeke.be</a:t>
            </a:r>
            <a:r>
              <a:t> </a:t>
            </a:r>
          </a:p>
        </p:txBody>
      </p:sp>
      <p:sp>
        <p:nvSpPr>
          <p:cNvPr id="295" name="Versie december 2022"/>
          <p:cNvSpPr txBox="1"/>
          <p:nvPr/>
        </p:nvSpPr>
        <p:spPr>
          <a:xfrm>
            <a:off x="21240055" y="13165866"/>
            <a:ext cx="28102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a:latin typeface="Gill Sans"/>
                <a:ea typeface="Gill Sans"/>
                <a:cs typeface="Gill Sans"/>
                <a:sym typeface="Gill Sans"/>
              </a:defRPr>
            </a:lvl1pPr>
          </a:lstStyle>
          <a:p>
            <a:pPr/>
            <a:r>
              <a:t>Versie december 2022</a:t>
            </a:r>
          </a:p>
        </p:txBody>
      </p:sp>
      <p:sp>
        <p:nvSpPr>
          <p:cNvPr id="296" name="Scheerlinck Gert…"/>
          <p:cNvSpPr txBox="1"/>
          <p:nvPr/>
        </p:nvSpPr>
        <p:spPr>
          <a:xfrm>
            <a:off x="10581739" y="5550394"/>
            <a:ext cx="54350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Scheerlinck Gert</a:t>
            </a:r>
          </a:p>
          <a:p>
            <a:pPr>
              <a:defRPr sz="3000"/>
            </a:pPr>
            <a:r>
              <a:t>Secretariaatsmedewerker</a:t>
            </a:r>
          </a:p>
          <a:p>
            <a:pPr>
              <a:defRPr sz="3000"/>
            </a:pPr>
          </a:p>
          <a:p>
            <a:pPr>
              <a:defRPr sz="3000"/>
            </a:pPr>
            <a:r>
              <a:rPr u="sng">
                <a:hlinkClick r:id="rId2" invalidUrl="" action="" tgtFrame="" tooltip="" history="1" highlightClick="0" endSnd="0"/>
              </a:rPr>
              <a:t>secretariaat@vbsscheldewindeke.be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